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52" r:id="rId3"/>
    <p:sldId id="406" r:id="rId4"/>
    <p:sldId id="351" r:id="rId5"/>
    <p:sldId id="414" r:id="rId6"/>
    <p:sldId id="389" r:id="rId7"/>
    <p:sldId id="442" r:id="rId8"/>
    <p:sldId id="396" r:id="rId9"/>
    <p:sldId id="394" r:id="rId10"/>
    <p:sldId id="392" r:id="rId11"/>
    <p:sldId id="398" r:id="rId12"/>
    <p:sldId id="400" r:id="rId13"/>
    <p:sldId id="443" r:id="rId14"/>
    <p:sldId id="402" r:id="rId15"/>
    <p:sldId id="403" r:id="rId16"/>
    <p:sldId id="430" r:id="rId17"/>
    <p:sldId id="438" r:id="rId18"/>
    <p:sldId id="439" r:id="rId19"/>
    <p:sldId id="441" r:id="rId20"/>
    <p:sldId id="431" r:id="rId21"/>
    <p:sldId id="444" r:id="rId22"/>
    <p:sldId id="432" r:id="rId23"/>
    <p:sldId id="436" r:id="rId24"/>
    <p:sldId id="434" r:id="rId25"/>
    <p:sldId id="437" r:id="rId26"/>
    <p:sldId id="342" r:id="rId27"/>
    <p:sldId id="435" r:id="rId28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FF"/>
    <a:srgbClr val="3333FF"/>
    <a:srgbClr val="CC0066"/>
    <a:srgbClr val="FF6699"/>
    <a:srgbClr val="006600"/>
    <a:srgbClr val="CC3399"/>
    <a:srgbClr val="0000FF"/>
    <a:srgbClr val="008000"/>
    <a:srgbClr val="D60093"/>
    <a:srgbClr val="FF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สไตล์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สไตล์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สไตล์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สไตล์สีปานกลาง 1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5.6050597841937153E-2"/>
          <c:y val="6.9448639111699836E-2"/>
          <c:w val="0.92697409351609483"/>
          <c:h val="0.723072360033625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ครั้งแรกก่อน 12 สป.</c:v>
                </c:pt>
              </c:strCache>
            </c:strRef>
          </c:tx>
          <c:dPt>
            <c:idx val="8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91E-4CBD-A29D-24B38CAC619B}"/>
              </c:ext>
            </c:extLst>
          </c:dPt>
          <c:dLbls>
            <c:txPr>
              <a:bodyPr/>
              <a:lstStyle/>
              <a:p>
                <a:pPr>
                  <a:defRPr sz="1600" b="1">
                    <a:solidFill>
                      <a:srgbClr val="3333FF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64.709999999999994</c:v>
                </c:pt>
                <c:pt idx="1">
                  <c:v>75.64</c:v>
                </c:pt>
                <c:pt idx="2">
                  <c:v>80.989999999999995</c:v>
                </c:pt>
                <c:pt idx="3">
                  <c:v>75.169999999999987</c:v>
                </c:pt>
                <c:pt idx="4">
                  <c:v>75.410000000000011</c:v>
                </c:pt>
                <c:pt idx="5">
                  <c:v>87.07</c:v>
                </c:pt>
                <c:pt idx="6">
                  <c:v>70</c:v>
                </c:pt>
                <c:pt idx="7">
                  <c:v>84.149999999999991</c:v>
                </c:pt>
                <c:pt idx="8">
                  <c:v>76.33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91E-4CBD-A29D-24B38CAC61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ครบตามเกณฑ์ 5 ครั้ง</c:v>
                </c:pt>
              </c:strCache>
            </c:strRef>
          </c:tx>
          <c:dPt>
            <c:idx val="8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57.92</c:v>
                </c:pt>
                <c:pt idx="1">
                  <c:v>60.65</c:v>
                </c:pt>
                <c:pt idx="2">
                  <c:v>70.25</c:v>
                </c:pt>
                <c:pt idx="3">
                  <c:v>66.669999999999987</c:v>
                </c:pt>
                <c:pt idx="4">
                  <c:v>60.660000000000004</c:v>
                </c:pt>
                <c:pt idx="5">
                  <c:v>78.55</c:v>
                </c:pt>
                <c:pt idx="6">
                  <c:v>54.44</c:v>
                </c:pt>
                <c:pt idx="7">
                  <c:v>70.36999999999999</c:v>
                </c:pt>
                <c:pt idx="8">
                  <c:v>65.179999999999993</c:v>
                </c:pt>
              </c:numCache>
            </c:numRef>
          </c:val>
        </c:ser>
        <c:dLbls>
          <c:dLblPos val="outEnd"/>
          <c:showVal val="1"/>
        </c:dLbls>
        <c:axId val="55530240"/>
        <c:axId val="55531776"/>
      </c:barChart>
      <c:catAx>
        <c:axId val="5553024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th-TH" b="1"/>
            </a:pPr>
            <a:endParaRPr lang="th-TH"/>
          </a:p>
        </c:txPr>
        <c:crossAx val="55531776"/>
        <c:crosses val="autoZero"/>
        <c:auto val="1"/>
        <c:lblAlgn val="ctr"/>
        <c:lblOffset val="100"/>
      </c:catAx>
      <c:valAx>
        <c:axId val="55531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th-TH" b="1"/>
            </a:pPr>
            <a:endParaRPr lang="th-TH"/>
          </a:p>
        </c:txPr>
        <c:crossAx val="55530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5593309516865954"/>
          <c:y val="0.92192539918064154"/>
          <c:w val="0.51285177894429868"/>
          <c:h val="7.5704247039390812E-2"/>
        </c:manualLayout>
      </c:layout>
      <c:txPr>
        <a:bodyPr/>
        <a:lstStyle/>
        <a:p>
          <a:pPr>
            <a:defRPr sz="2000"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7.0369428828374714E-2"/>
          <c:y val="9.9918103235443007E-2"/>
          <c:w val="0.91103650238164657"/>
          <c:h val="0.688203818402897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ชาย</c:v>
                </c:pt>
              </c:strCache>
            </c:strRef>
          </c:tx>
          <c:dPt>
            <c:idx val="8"/>
            <c:spPr>
              <a:solidFill>
                <a:srgbClr val="3333FF"/>
              </a:solidFill>
            </c:spPr>
          </c:dPt>
          <c:dLbls>
            <c:dLbl>
              <c:idx val="3"/>
              <c:layout>
                <c:manualLayout>
                  <c:x val="-1.3823466949699029E-2"/>
                  <c:y val="2.449573504178549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1D-4AEF-93C0-EFF7847C0FE3}"/>
                </c:ext>
              </c:extLst>
            </c:dLbl>
            <c:dLbl>
              <c:idx val="4"/>
              <c:layout>
                <c:manualLayout>
                  <c:x val="-1.0751585405321481E-2"/>
                  <c:y val="2.449573504178549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1D-4AEF-93C0-EFF7847C0FE3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1D-4AEF-93C0-EFF7847C0FE3}"/>
                </c:ext>
              </c:extLst>
            </c:dLbl>
            <c:dLbl>
              <c:idx val="6"/>
              <c:layout>
                <c:manualLayout>
                  <c:x val="1.5432098765432239E-3"/>
                  <c:y val="-7.3487205125356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1D-4AEF-93C0-EFF7847C0FE3}"/>
                </c:ext>
              </c:extLst>
            </c:dLbl>
            <c:dLbl>
              <c:idx val="7"/>
              <c:layout>
                <c:manualLayout>
                  <c:x val="4.6296296296296771E-3"/>
                  <c:y val="-1.224786752089273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1D-4AEF-93C0-EFF7847C0FE3}"/>
                </c:ext>
              </c:extLst>
            </c:dLbl>
            <c:dLbl>
              <c:idx val="8"/>
              <c:layout>
                <c:manualLayout>
                  <c:x val="1.1316741696018265E-16"/>
                  <c:y val="-9.798294016714196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1D-4AEF-93C0-EFF7847C0F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sz="1400" b="1">
                    <a:solidFill>
                      <a:srgbClr val="3333FF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เมือง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113.06</c:v>
                </c:pt>
                <c:pt idx="1">
                  <c:v>109.86</c:v>
                </c:pt>
                <c:pt idx="2">
                  <c:v>112.83</c:v>
                </c:pt>
                <c:pt idx="3">
                  <c:v>110.72</c:v>
                </c:pt>
                <c:pt idx="4">
                  <c:v>113.69</c:v>
                </c:pt>
                <c:pt idx="5">
                  <c:v>110.8</c:v>
                </c:pt>
                <c:pt idx="6">
                  <c:v>111.44000000000001</c:v>
                </c:pt>
                <c:pt idx="7">
                  <c:v>111.14</c:v>
                </c:pt>
                <c:pt idx="8">
                  <c:v>111.43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C1D-4AEF-93C0-EFF7847C0F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หญิง</c:v>
                </c:pt>
              </c:strCache>
            </c:strRef>
          </c:tx>
          <c:dPt>
            <c:idx val="8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1.0802469135802595E-2"/>
                  <c:y val="-4.89914700835709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1D-4AEF-93C0-EFF7847C0FE3}"/>
                </c:ext>
              </c:extLst>
            </c:dLbl>
            <c:dLbl>
              <c:idx val="1"/>
              <c:layout>
                <c:manualLayout>
                  <c:x val="1.5432098765432238E-2"/>
                  <c:y val="-4.89914700835709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1D-4AEF-93C0-EFF7847C0FE3}"/>
                </c:ext>
              </c:extLst>
            </c:dLbl>
            <c:dLbl>
              <c:idx val="2"/>
              <c:layout>
                <c:manualLayout>
                  <c:x val="1.5432098765432239E-3"/>
                  <c:y val="4.89914700835709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1D-4AEF-93C0-EFF7847C0FE3}"/>
                </c:ext>
              </c:extLst>
            </c:dLbl>
            <c:dLbl>
              <c:idx val="3"/>
              <c:layout>
                <c:manualLayout>
                  <c:x val="4.6296296296296771E-3"/>
                  <c:y val="7.3487205125356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C1D-4AEF-93C0-EFF7847C0FE3}"/>
                </c:ext>
              </c:extLst>
            </c:dLbl>
            <c:dLbl>
              <c:idx val="4"/>
              <c:layout>
                <c:manualLayout>
                  <c:x val="1.0751585405321481E-2"/>
                  <c:y val="-4.89914700835709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1D-4AEF-93C0-EFF7847C0FE3}"/>
                </c:ext>
              </c:extLst>
            </c:dLbl>
            <c:dLbl>
              <c:idx val="5"/>
              <c:layout>
                <c:manualLayout>
                  <c:x val="1.2345679012345723E-2"/>
                  <c:y val="2.449573504178549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C1D-4AEF-93C0-EFF7847C0FE3}"/>
                </c:ext>
              </c:extLst>
            </c:dLbl>
            <c:dLbl>
              <c:idx val="6"/>
              <c:layout>
                <c:manualLayout>
                  <c:x val="1.697530864197546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1D-4AEF-93C0-EFF7847C0FE3}"/>
                </c:ext>
              </c:extLst>
            </c:dLbl>
            <c:dLbl>
              <c:idx val="7"/>
              <c:layout>
                <c:manualLayout>
                  <c:x val="3.0864197530864491E-3"/>
                  <c:y val="1.469744102507127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C1D-4AEF-93C0-EFF7847C0FE3}"/>
                </c:ext>
              </c:extLst>
            </c:dLbl>
            <c:dLbl>
              <c:idx val="8"/>
              <c:layout>
                <c:manualLayout>
                  <c:x val="6.1728395061728392E-3"/>
                  <c:y val="7.3487205125356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C1D-4AEF-93C0-EFF7847C0F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sz="1400" b="1">
                    <a:solidFill>
                      <a:srgbClr val="FF0000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เมือง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111.41000000000001</c:v>
                </c:pt>
                <c:pt idx="1">
                  <c:v>109.16999999999999</c:v>
                </c:pt>
                <c:pt idx="2">
                  <c:v>111.61999999999999</c:v>
                </c:pt>
                <c:pt idx="3">
                  <c:v>110.32</c:v>
                </c:pt>
                <c:pt idx="4">
                  <c:v>113.16</c:v>
                </c:pt>
                <c:pt idx="5">
                  <c:v>110.64</c:v>
                </c:pt>
                <c:pt idx="6">
                  <c:v>111.28</c:v>
                </c:pt>
                <c:pt idx="7">
                  <c:v>112.07</c:v>
                </c:pt>
                <c:pt idx="8">
                  <c:v>110.99000000000001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8C1D-4AEF-93C0-EFF7847C0F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เมือง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Sheet1!$D$2:$D$10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8C1D-4AEF-93C0-EFF7847C0FE3}"/>
            </c:ext>
          </c:extLst>
        </c:ser>
        <c:axId val="119862016"/>
        <c:axId val="119863552"/>
      </c:barChart>
      <c:catAx>
        <c:axId val="1198620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th-TH" b="1"/>
            </a:pPr>
            <a:endParaRPr lang="th-TH"/>
          </a:p>
        </c:txPr>
        <c:crossAx val="119863552"/>
        <c:crosses val="autoZero"/>
        <c:auto val="1"/>
        <c:lblAlgn val="ctr"/>
        <c:lblOffset val="100"/>
      </c:catAx>
      <c:valAx>
        <c:axId val="1198635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th-TH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19862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2095685965661694"/>
          <c:y val="0.94038037645697448"/>
          <c:w val="0.20708375884133581"/>
          <c:h val="5.9619533014850234E-2"/>
        </c:manualLayout>
      </c:layout>
      <c:txPr>
        <a:bodyPr/>
        <a:lstStyle/>
        <a:p>
          <a:pPr>
            <a:defRPr lang="th-TH" sz="2000"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FF6699"/>
            </a:solidFill>
          </c:spPr>
          <c:dPt>
            <c:idx val="8"/>
            <c:spPr>
              <a:solidFill>
                <a:srgbClr val="CC0066"/>
              </a:solidFill>
            </c:spPr>
          </c:dPt>
          <c:dLbls>
            <c:txPr>
              <a:bodyPr/>
              <a:lstStyle/>
              <a:p>
                <a:pPr>
                  <a:defRPr sz="2000" b="1">
                    <a:solidFill>
                      <a:srgbClr val="CC3399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โรงพยาบาลอุทัยธานี</c:v>
                </c:pt>
                <c:pt idx="1">
                  <c:v>โรงพยาบาลทัพทัน</c:v>
                </c:pt>
                <c:pt idx="2">
                  <c:v>โรงพยาบาลสว่างอารมณ์</c:v>
                </c:pt>
                <c:pt idx="3">
                  <c:v>โรงพยาบาลหนองฉาง</c:v>
                </c:pt>
                <c:pt idx="4">
                  <c:v>โรงพยาบาลหนองขาหย่าง</c:v>
                </c:pt>
                <c:pt idx="5">
                  <c:v>โรงพยาบาลบ้านไร่</c:v>
                </c:pt>
                <c:pt idx="6">
                  <c:v>โรงพยาบาลลานสัก</c:v>
                </c:pt>
                <c:pt idx="7">
                  <c:v>โรงพยาบาลห้วยคต</c:v>
                </c:pt>
                <c:pt idx="8">
                  <c:v>จังหวัด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8.9500000000000011</c:v>
                </c:pt>
                <c:pt idx="1">
                  <c:v>8.26</c:v>
                </c:pt>
                <c:pt idx="2">
                  <c:v>7</c:v>
                </c:pt>
                <c:pt idx="3">
                  <c:v>8</c:v>
                </c:pt>
                <c:pt idx="4">
                  <c:v>0</c:v>
                </c:pt>
                <c:pt idx="5">
                  <c:v>9.7000000000000011</c:v>
                </c:pt>
                <c:pt idx="6">
                  <c:v>9.06</c:v>
                </c:pt>
                <c:pt idx="7">
                  <c:v>8.91</c:v>
                </c:pt>
                <c:pt idx="8">
                  <c:v>9.1</c:v>
                </c:pt>
              </c:numCache>
            </c:numRef>
          </c:val>
        </c:ser>
        <c:dLbls>
          <c:showVal val="1"/>
        </c:dLbls>
        <c:gapWidth val="65"/>
        <c:gapDepth val="89"/>
        <c:shape val="cone"/>
        <c:axId val="113015040"/>
        <c:axId val="113041408"/>
        <c:axId val="0"/>
      </c:bar3DChart>
      <c:catAx>
        <c:axId val="11301504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13041408"/>
        <c:crosses val="autoZero"/>
        <c:auto val="1"/>
        <c:lblAlgn val="ctr"/>
        <c:lblOffset val="100"/>
      </c:catAx>
      <c:valAx>
        <c:axId val="113041408"/>
        <c:scaling>
          <c:orientation val="minMax"/>
          <c:max val="1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13015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>
        <c:manualLayout>
          <c:layoutTarget val="inner"/>
          <c:xMode val="edge"/>
          <c:yMode val="edge"/>
          <c:x val="6.6174054632059845E-2"/>
          <c:y val="9.7482952147614987E-2"/>
          <c:w val="0.91685063672596478"/>
          <c:h val="0.69503804699770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dPt>
            <c:idx val="8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066-419A-958C-2F0CE5314962}"/>
              </c:ext>
            </c:extLst>
          </c:dPt>
          <c:dLbls>
            <c:txPr>
              <a:bodyPr/>
              <a:lstStyle/>
              <a:p>
                <a:pPr>
                  <a:defRPr sz="1600" b="1">
                    <a:solidFill>
                      <a:srgbClr val="3333FF"/>
                    </a:solidFill>
                  </a:defRPr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78.83</c:v>
                </c:pt>
                <c:pt idx="1">
                  <c:v>83.36999999999999</c:v>
                </c:pt>
                <c:pt idx="2">
                  <c:v>92.66</c:v>
                </c:pt>
                <c:pt idx="3">
                  <c:v>94.8</c:v>
                </c:pt>
                <c:pt idx="4">
                  <c:v>81.58</c:v>
                </c:pt>
                <c:pt idx="5">
                  <c:v>85.9</c:v>
                </c:pt>
                <c:pt idx="6">
                  <c:v>70.760000000000005</c:v>
                </c:pt>
                <c:pt idx="7">
                  <c:v>95.53</c:v>
                </c:pt>
                <c:pt idx="8">
                  <c:v>82.93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066-419A-958C-2F0CE5314962}"/>
            </c:ext>
          </c:extLst>
        </c:ser>
        <c:dLbls>
          <c:dLblPos val="outEnd"/>
          <c:showVal val="1"/>
        </c:dLbls>
        <c:axId val="78433280"/>
        <c:axId val="113021696"/>
      </c:barChart>
      <c:catAx>
        <c:axId val="78433280"/>
        <c:scaling>
          <c:orientation val="minMax"/>
        </c:scaling>
        <c:axPos val="b"/>
        <c:numFmt formatCode="General" sourceLinked="0"/>
        <c:tickLblPos val="nextTo"/>
        <c:crossAx val="113021696"/>
        <c:crosses val="autoZero"/>
        <c:auto val="1"/>
        <c:lblAlgn val="ctr"/>
        <c:lblOffset val="100"/>
      </c:catAx>
      <c:valAx>
        <c:axId val="1130216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784332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5.6050597841937146E-2"/>
          <c:y val="8.2191508673479546E-2"/>
          <c:w val="0.92697409351609483"/>
          <c:h val="0.7103294904718502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dPt>
            <c:idx val="8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3BD-4C36-BC1B-447BE99736D8}"/>
              </c:ext>
            </c:extLst>
          </c:dPt>
          <c:dLbls>
            <c:txPr>
              <a:bodyPr/>
              <a:lstStyle/>
              <a:p>
                <a:pPr>
                  <a:defRPr sz="1600" b="1">
                    <a:solidFill>
                      <a:srgbClr val="3333FF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12.03</c:v>
                </c:pt>
                <c:pt idx="1">
                  <c:v>9.1999999999999993</c:v>
                </c:pt>
                <c:pt idx="2">
                  <c:v>10.48</c:v>
                </c:pt>
                <c:pt idx="3">
                  <c:v>12.66</c:v>
                </c:pt>
                <c:pt idx="4">
                  <c:v>9.68</c:v>
                </c:pt>
                <c:pt idx="5">
                  <c:v>8.9700000000000006</c:v>
                </c:pt>
                <c:pt idx="6">
                  <c:v>13.78</c:v>
                </c:pt>
                <c:pt idx="7">
                  <c:v>9.64</c:v>
                </c:pt>
                <c:pt idx="8">
                  <c:v>11.46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3BD-4C36-BC1B-447BE99736D8}"/>
            </c:ext>
          </c:extLst>
        </c:ser>
        <c:dLbls>
          <c:dLblPos val="outEnd"/>
          <c:showVal val="1"/>
        </c:dLbls>
        <c:axId val="118547200"/>
        <c:axId val="118548736"/>
      </c:barChart>
      <c:catAx>
        <c:axId val="1185472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th-TH" b="1"/>
            </a:pPr>
            <a:endParaRPr lang="th-TH"/>
          </a:p>
        </c:txPr>
        <c:crossAx val="118548736"/>
        <c:crosses val="autoZero"/>
        <c:auto val="1"/>
        <c:lblAlgn val="ctr"/>
        <c:lblOffset val="100"/>
      </c:catAx>
      <c:valAx>
        <c:axId val="118548736"/>
        <c:scaling>
          <c:orientation val="minMax"/>
          <c:max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th-TH" b="1"/>
            </a:pPr>
            <a:endParaRPr lang="th-TH"/>
          </a:p>
        </c:txPr>
        <c:crossAx val="118547200"/>
        <c:crosses val="autoZero"/>
        <c:crossBetween val="between"/>
        <c:majorUnit val="5"/>
      </c:valAx>
    </c:plotArea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5.6050597841937146E-2"/>
          <c:y val="8.2191508673479546E-2"/>
          <c:w val="0.92697409351609483"/>
          <c:h val="0.7103294904718502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694-4D50-AD90-C1D925FEC10A}"/>
              </c:ext>
            </c:extLst>
          </c:dPt>
          <c:dLbls>
            <c:txPr>
              <a:bodyPr/>
              <a:lstStyle/>
              <a:p>
                <a:pPr>
                  <a:defRPr sz="1600" b="1">
                    <a:solidFill>
                      <a:srgbClr val="3333FF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dLblPos val="outEnd"/>
            <c:showVal val="1"/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58.690000000000005</c:v>
                </c:pt>
                <c:pt idx="1">
                  <c:v>67.84</c:v>
                </c:pt>
                <c:pt idx="2">
                  <c:v>70</c:v>
                </c:pt>
                <c:pt idx="3">
                  <c:v>79.19</c:v>
                </c:pt>
                <c:pt idx="4">
                  <c:v>72.459999999999994</c:v>
                </c:pt>
                <c:pt idx="5">
                  <c:v>54.379999999999995</c:v>
                </c:pt>
                <c:pt idx="6">
                  <c:v>50.760000000000005</c:v>
                </c:pt>
                <c:pt idx="7">
                  <c:v>74</c:v>
                </c:pt>
                <c:pt idx="8">
                  <c:v>61.74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94-4D50-AD90-C1D925FEC10A}"/>
            </c:ext>
          </c:extLst>
        </c:ser>
        <c:dLbls>
          <c:dLblPos val="outEnd"/>
          <c:showVal val="1"/>
        </c:dLbls>
        <c:axId val="118671616"/>
        <c:axId val="118673408"/>
      </c:barChart>
      <c:catAx>
        <c:axId val="1186716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th-TH" b="1"/>
            </a:pPr>
            <a:endParaRPr lang="th-TH"/>
          </a:p>
        </c:txPr>
        <c:crossAx val="118673408"/>
        <c:crosses val="autoZero"/>
        <c:auto val="1"/>
        <c:lblAlgn val="ctr"/>
        <c:lblOffset val="100"/>
      </c:catAx>
      <c:valAx>
        <c:axId val="118673408"/>
        <c:scaling>
          <c:orientation val="minMax"/>
          <c:max val="8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th-TH" b="1"/>
            </a:pPr>
            <a:endParaRPr lang="th-TH"/>
          </a:p>
        </c:txPr>
        <c:crossAx val="1186716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6.6174054632059845E-2"/>
          <c:y val="9.7482952147614987E-2"/>
          <c:w val="0.91685063672596478"/>
          <c:h val="0.69503804699770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สอบถาม</c:v>
                </c:pt>
              </c:strCache>
            </c:strRef>
          </c:tx>
          <c:dPt>
            <c:idx val="8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0C-47B6-AFF3-2C19DEA57F2D}"/>
              </c:ext>
            </c:extLst>
          </c:dPt>
          <c:dLbls>
            <c:dLbl>
              <c:idx val="4"/>
              <c:spPr/>
              <c:txPr>
                <a:bodyPr/>
                <a:lstStyle/>
                <a:p>
                  <a:pPr>
                    <a:defRPr lang="th-TH" sz="1400" b="1">
                      <a:solidFill>
                        <a:srgbClr val="3333FF"/>
                      </a:solidFill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</c:dLbl>
            <c:dLbl>
              <c:idx val="6"/>
              <c:spPr/>
              <c:txPr>
                <a:bodyPr/>
                <a:lstStyle/>
                <a:p>
                  <a:pPr>
                    <a:defRPr lang="th-TH" sz="1400" b="1">
                      <a:solidFill>
                        <a:srgbClr val="3333FF"/>
                      </a:solidFill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sz="1400" b="1">
                    <a:solidFill>
                      <a:srgbClr val="3333FF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64.290000000000006</c:v>
                </c:pt>
                <c:pt idx="1">
                  <c:v>72.66</c:v>
                </c:pt>
                <c:pt idx="2">
                  <c:v>78.97</c:v>
                </c:pt>
                <c:pt idx="3">
                  <c:v>56.379999999999995</c:v>
                </c:pt>
                <c:pt idx="4">
                  <c:v>48.309999999999995</c:v>
                </c:pt>
                <c:pt idx="5">
                  <c:v>59.349999999999994</c:v>
                </c:pt>
                <c:pt idx="6">
                  <c:v>50</c:v>
                </c:pt>
                <c:pt idx="7">
                  <c:v>60.42</c:v>
                </c:pt>
                <c:pt idx="8">
                  <c:v>61.160000000000004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0C-47B6-AFF3-2C19DEA57F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กินนมแม่อย่างเดียว</c:v>
                </c:pt>
              </c:strCache>
            </c:strRef>
          </c:tx>
          <c:dPt>
            <c:idx val="8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CC0066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55.03</c:v>
                </c:pt>
                <c:pt idx="1">
                  <c:v>70.430000000000007</c:v>
                </c:pt>
                <c:pt idx="2">
                  <c:v>73.36999999999999</c:v>
                </c:pt>
                <c:pt idx="3">
                  <c:v>67.149999999999991</c:v>
                </c:pt>
                <c:pt idx="4">
                  <c:v>88.36999999999999</c:v>
                </c:pt>
                <c:pt idx="5">
                  <c:v>83.56</c:v>
                </c:pt>
                <c:pt idx="6">
                  <c:v>78.569999999999993</c:v>
                </c:pt>
                <c:pt idx="7">
                  <c:v>71.260000000000005</c:v>
                </c:pt>
                <c:pt idx="8">
                  <c:v>73.06</c:v>
                </c:pt>
              </c:numCache>
            </c:numRef>
          </c:val>
        </c:ser>
        <c:dLbls>
          <c:showVal val="1"/>
        </c:dLbls>
        <c:axId val="118737920"/>
        <c:axId val="118747904"/>
      </c:barChart>
      <c:catAx>
        <c:axId val="1187379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th-TH" sz="18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18747904"/>
        <c:crosses val="autoZero"/>
        <c:auto val="1"/>
        <c:lblAlgn val="ctr"/>
        <c:lblOffset val="100"/>
      </c:catAx>
      <c:valAx>
        <c:axId val="118747904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th-TH" b="1"/>
            </a:pPr>
            <a:endParaRPr lang="th-TH"/>
          </a:p>
        </c:txPr>
        <c:crossAx val="1187379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4.8911232085323893E-2"/>
          <c:y val="7.9401547976150802E-2"/>
          <c:w val="0.94241486829332266"/>
          <c:h val="0.639985927489545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คัดกรอง</c:v>
                </c:pt>
              </c:strCache>
            </c:strRef>
          </c:tx>
          <c:dPt>
            <c:idx val="8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B95-4D69-8493-9AE450151BAF}"/>
              </c:ext>
            </c:extLst>
          </c:dPt>
          <c:dLbls>
            <c:dLbl>
              <c:idx val="4"/>
              <c:layout>
                <c:manualLayout>
                  <c:x val="5.7825997475690434E-3"/>
                  <c:y val="-2.35159056401143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95-4D69-8493-9AE450151BAF}"/>
                </c:ext>
              </c:extLst>
            </c:dLbl>
            <c:dLbl>
              <c:idx val="5"/>
              <c:layout>
                <c:manualLayout>
                  <c:x val="2.891299873784515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95-4D69-8493-9AE450151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sz="1400" b="1">
                    <a:solidFill>
                      <a:srgbClr val="0000FF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73.03</c:v>
                </c:pt>
                <c:pt idx="1">
                  <c:v>82.84</c:v>
                </c:pt>
                <c:pt idx="2">
                  <c:v>76.34</c:v>
                </c:pt>
                <c:pt idx="3">
                  <c:v>61.28</c:v>
                </c:pt>
                <c:pt idx="4">
                  <c:v>69.400000000000006</c:v>
                </c:pt>
                <c:pt idx="5">
                  <c:v>66.28</c:v>
                </c:pt>
                <c:pt idx="6">
                  <c:v>77.81</c:v>
                </c:pt>
                <c:pt idx="7">
                  <c:v>83.06</c:v>
                </c:pt>
                <c:pt idx="8">
                  <c:v>73.05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B95-4D69-8493-9AE450151B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dPt>
            <c:idx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B95-4D69-8493-9AE450151BAF}"/>
              </c:ext>
            </c:extLst>
          </c:dPt>
          <c:dLbls>
            <c:dLbl>
              <c:idx val="0"/>
              <c:layout>
                <c:manualLayout>
                  <c:x val="4.3369498106767814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95-4D69-8493-9AE450151BAF}"/>
                </c:ext>
              </c:extLst>
            </c:dLbl>
            <c:dLbl>
              <c:idx val="3"/>
              <c:layout>
                <c:manualLayout>
                  <c:x val="1.4455361061885661E-3"/>
                  <c:y val="7.054771692034280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95-4D69-8493-9AE450151BAF}"/>
                </c:ext>
              </c:extLst>
            </c:dLbl>
            <c:dLbl>
              <c:idx val="5"/>
              <c:layout>
                <c:manualLayout>
                  <c:x val="0"/>
                  <c:y val="1.17579528200570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95-4D69-8493-9AE450151BAF}"/>
                </c:ext>
              </c:extLst>
            </c:dLbl>
            <c:dLbl>
              <c:idx val="6"/>
              <c:layout>
                <c:manualLayout>
                  <c:x val="-1.1383070369230723E-7"/>
                  <c:y val="4.703181128022855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95-4D69-8493-9AE450151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sz="1200" b="1"/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B95-4D69-8493-9AE450151B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สมวัย 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rgbClr val="006600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85.649999999999991</c:v>
                </c:pt>
                <c:pt idx="1">
                  <c:v>83.1</c:v>
                </c:pt>
                <c:pt idx="2">
                  <c:v>86.47</c:v>
                </c:pt>
                <c:pt idx="3">
                  <c:v>88.23</c:v>
                </c:pt>
                <c:pt idx="4">
                  <c:v>84.23</c:v>
                </c:pt>
                <c:pt idx="5">
                  <c:v>88.95</c:v>
                </c:pt>
                <c:pt idx="6">
                  <c:v>74.88</c:v>
                </c:pt>
                <c:pt idx="7">
                  <c:v>86.82</c:v>
                </c:pt>
                <c:pt idx="8">
                  <c:v>84.16</c:v>
                </c:pt>
              </c:numCache>
            </c:numRef>
          </c:val>
        </c:ser>
        <c:dLbls>
          <c:showVal val="1"/>
        </c:dLbls>
        <c:gapWidth val="70"/>
        <c:overlap val="50"/>
        <c:axId val="118857088"/>
        <c:axId val="118867072"/>
      </c:barChart>
      <c:catAx>
        <c:axId val="11885708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th-TH" sz="1800" b="1"/>
            </a:pPr>
            <a:endParaRPr lang="th-TH"/>
          </a:p>
        </c:txPr>
        <c:crossAx val="118867072"/>
        <c:crosses val="autoZero"/>
        <c:auto val="1"/>
        <c:lblAlgn val="ctr"/>
        <c:lblOffset val="100"/>
      </c:catAx>
      <c:valAx>
        <c:axId val="118867072"/>
        <c:scaling>
          <c:orientation val="minMax"/>
          <c:max val="10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th-TH" sz="1400" b="1"/>
            </a:pPr>
            <a:endParaRPr lang="th-TH"/>
          </a:p>
        </c:txPr>
        <c:crossAx val="118857088"/>
        <c:crosses val="autoZero"/>
        <c:crossBetween val="between"/>
        <c:majorUnit val="20"/>
      </c:valAx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3781837309515701"/>
          <c:y val="0.91591841647224381"/>
          <c:w val="0.2823996331919405"/>
          <c:h val="8.4081583527756174E-2"/>
        </c:manualLayout>
      </c:layout>
      <c:txPr>
        <a:bodyPr/>
        <a:lstStyle/>
        <a:p>
          <a:pPr>
            <a:defRPr lang="th-TH" sz="2400"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4.8911232085323893E-2"/>
          <c:y val="7.9401547976150802E-2"/>
          <c:w val="0.94241486829332266"/>
          <c:h val="0.639985927489546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ติดตาม</c:v>
                </c:pt>
              </c:strCache>
            </c:strRef>
          </c:tx>
          <c:spPr>
            <a:solidFill>
              <a:srgbClr val="FF6699"/>
            </a:solidFill>
          </c:spPr>
          <c:dPt>
            <c:idx val="8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B95-4D69-8493-9AE450151BAF}"/>
              </c:ext>
            </c:extLst>
          </c:dPt>
          <c:dLbls>
            <c:dLbl>
              <c:idx val="4"/>
              <c:layout>
                <c:manualLayout>
                  <c:x val="5.7825997475690434E-3"/>
                  <c:y val="-2.351590564011437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95-4D69-8493-9AE450151BAF}"/>
                </c:ext>
              </c:extLst>
            </c:dLbl>
            <c:dLbl>
              <c:idx val="5"/>
              <c:layout>
                <c:manualLayout>
                  <c:x val="2.891299873784515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95-4D69-8493-9AE450151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sz="1400" b="1">
                    <a:solidFill>
                      <a:srgbClr val="0000FF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69.349999999999994</c:v>
                </c:pt>
                <c:pt idx="1">
                  <c:v>83.440000000000012</c:v>
                </c:pt>
                <c:pt idx="2">
                  <c:v>77.78</c:v>
                </c:pt>
                <c:pt idx="3">
                  <c:v>75.95</c:v>
                </c:pt>
                <c:pt idx="4">
                  <c:v>79.55</c:v>
                </c:pt>
                <c:pt idx="5">
                  <c:v>68.290000000000006</c:v>
                </c:pt>
                <c:pt idx="6">
                  <c:v>83.2</c:v>
                </c:pt>
                <c:pt idx="7">
                  <c:v>71.23</c:v>
                </c:pt>
                <c:pt idx="8">
                  <c:v>77.48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B95-4D69-8493-9AE450151B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dPt>
            <c:idx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B95-4D69-8493-9AE450151BAF}"/>
              </c:ext>
            </c:extLst>
          </c:dPt>
          <c:dLbls>
            <c:dLbl>
              <c:idx val="0"/>
              <c:layout>
                <c:manualLayout>
                  <c:x val="4.3369498106767814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95-4D69-8493-9AE450151BAF}"/>
                </c:ext>
              </c:extLst>
            </c:dLbl>
            <c:dLbl>
              <c:idx val="3"/>
              <c:layout>
                <c:manualLayout>
                  <c:x val="1.4455361061885661E-3"/>
                  <c:y val="7.054771692034281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95-4D69-8493-9AE450151BAF}"/>
                </c:ext>
              </c:extLst>
            </c:dLbl>
            <c:dLbl>
              <c:idx val="5"/>
              <c:layout>
                <c:manualLayout>
                  <c:x val="0"/>
                  <c:y val="1.17579528200570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95-4D69-8493-9AE450151BAF}"/>
                </c:ext>
              </c:extLst>
            </c:dLbl>
            <c:dLbl>
              <c:idx val="6"/>
              <c:layout>
                <c:manualLayout>
                  <c:x val="-1.1383070369230736E-7"/>
                  <c:y val="4.703181128022856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95-4D69-8493-9AE450151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sz="1200" b="1"/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B95-4D69-8493-9AE450151B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สมวัย 2</c:v>
                </c:pt>
              </c:strCache>
            </c:strRef>
          </c:tx>
          <c:spPr>
            <a:solidFill>
              <a:srgbClr val="00B0F0"/>
            </a:solidFill>
          </c:spPr>
          <c:dPt>
            <c:idx val="8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006600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95.22</c:v>
                </c:pt>
                <c:pt idx="1">
                  <c:v>96.51</c:v>
                </c:pt>
                <c:pt idx="2">
                  <c:v>96.48</c:v>
                </c:pt>
                <c:pt idx="3">
                  <c:v>96.72</c:v>
                </c:pt>
                <c:pt idx="4">
                  <c:v>96.77</c:v>
                </c:pt>
                <c:pt idx="5">
                  <c:v>96.29</c:v>
                </c:pt>
                <c:pt idx="6">
                  <c:v>95.43</c:v>
                </c:pt>
                <c:pt idx="7">
                  <c:v>95.85</c:v>
                </c:pt>
                <c:pt idx="8">
                  <c:v>96.05</c:v>
                </c:pt>
              </c:numCache>
            </c:numRef>
          </c:val>
        </c:ser>
        <c:dLbls>
          <c:showVal val="1"/>
        </c:dLbls>
        <c:gapWidth val="70"/>
        <c:overlap val="50"/>
        <c:axId val="119014912"/>
        <c:axId val="119016448"/>
      </c:barChart>
      <c:catAx>
        <c:axId val="11901491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th-TH" sz="1800" b="1"/>
            </a:pPr>
            <a:endParaRPr lang="th-TH"/>
          </a:p>
        </c:txPr>
        <c:crossAx val="119016448"/>
        <c:crosses val="autoZero"/>
        <c:auto val="1"/>
        <c:lblAlgn val="ctr"/>
        <c:lblOffset val="100"/>
      </c:catAx>
      <c:valAx>
        <c:axId val="119016448"/>
        <c:scaling>
          <c:orientation val="minMax"/>
          <c:max val="10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th-TH" sz="1400" b="1"/>
            </a:pPr>
            <a:endParaRPr lang="th-TH"/>
          </a:p>
        </c:txPr>
        <c:crossAx val="119014912"/>
        <c:crosses val="autoZero"/>
        <c:crossBetween val="between"/>
        <c:majorUnit val="20"/>
      </c:valAx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37818373095157021"/>
          <c:y val="0.91591841647224381"/>
          <c:w val="0.28239963319194061"/>
          <c:h val="8.4081583527756174E-2"/>
        </c:manualLayout>
      </c:layout>
      <c:txPr>
        <a:bodyPr/>
        <a:lstStyle/>
        <a:p>
          <a:pPr>
            <a:defRPr lang="th-TH" sz="2400"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4.8911232085323893E-2"/>
          <c:y val="7.9401547976150802E-2"/>
          <c:w val="0.94241486829332266"/>
          <c:h val="0.59765729733733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สูงดีสมส่วน</c:v>
                </c:pt>
              </c:strCache>
            </c:strRef>
          </c:tx>
          <c:dPt>
            <c:idx val="8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3B0-4EC6-9F9A-3A49C9AE407F}"/>
              </c:ext>
            </c:extLst>
          </c:dPt>
          <c:dLbls>
            <c:dLbl>
              <c:idx val="1"/>
              <c:layout>
                <c:manualLayout>
                  <c:x val="4.3369498106767814E-3"/>
                  <c:y val="-9.40636225604567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B0-4EC6-9F9A-3A49C9AE407F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0-4EC6-9F9A-3A49C9AE407F}"/>
                </c:ext>
              </c:extLst>
            </c:dLbl>
            <c:dLbl>
              <c:idx val="4"/>
              <c:layout>
                <c:manualLayout>
                  <c:x val="1.4456499368922613E-3"/>
                  <c:y val="-9.40636225604567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0-4EC6-9F9A-3A49C9AE407F}"/>
                </c:ext>
              </c:extLst>
            </c:dLbl>
            <c:dLbl>
              <c:idx val="5"/>
              <c:layout>
                <c:manualLayout>
                  <c:x val="2.891299873784515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B0-4EC6-9F9A-3A49C9AE407F}"/>
                </c:ext>
              </c:extLst>
            </c:dLbl>
            <c:dLbl>
              <c:idx val="6"/>
              <c:layout>
                <c:manualLayout>
                  <c:x val="1.4456499368922613E-3"/>
                  <c:y val="-7.054771692034281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B0-4EC6-9F9A-3A49C9AE407F}"/>
                </c:ext>
              </c:extLst>
            </c:dLbl>
            <c:dLbl>
              <c:idx val="8"/>
              <c:layout>
                <c:manualLayout>
                  <c:x val="2.8912998737846197E-3"/>
                  <c:y val="-1.41095433840684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B0-4EC6-9F9A-3A49C9AE40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sz="1400" b="1">
                    <a:solidFill>
                      <a:srgbClr val="FF0000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50.660000000000004</c:v>
                </c:pt>
                <c:pt idx="1">
                  <c:v>47.49</c:v>
                </c:pt>
                <c:pt idx="2">
                  <c:v>50.53</c:v>
                </c:pt>
                <c:pt idx="3">
                  <c:v>43.9</c:v>
                </c:pt>
                <c:pt idx="4">
                  <c:v>49.77</c:v>
                </c:pt>
                <c:pt idx="5">
                  <c:v>43.94</c:v>
                </c:pt>
                <c:pt idx="6">
                  <c:v>43.230000000000004</c:v>
                </c:pt>
                <c:pt idx="7">
                  <c:v>45.61</c:v>
                </c:pt>
                <c:pt idx="8">
                  <c:v>46.1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3B0-4EC6-9F9A-3A49C9AE40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dPt>
            <c:idx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3B0-4EC6-9F9A-3A49C9AE407F}"/>
              </c:ext>
            </c:extLst>
          </c:dPt>
          <c:dLbls>
            <c:dLbl>
              <c:idx val="0"/>
              <c:layout>
                <c:manualLayout>
                  <c:x val="4.3369498106767814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B0-4EC6-9F9A-3A49C9AE407F}"/>
                </c:ext>
              </c:extLst>
            </c:dLbl>
            <c:dLbl>
              <c:idx val="3"/>
              <c:layout>
                <c:manualLayout>
                  <c:x val="1.4455361061885661E-3"/>
                  <c:y val="7.054771692034281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B0-4EC6-9F9A-3A49C9AE407F}"/>
                </c:ext>
              </c:extLst>
            </c:dLbl>
            <c:dLbl>
              <c:idx val="5"/>
              <c:layout>
                <c:manualLayout>
                  <c:x val="0"/>
                  <c:y val="1.17579528200570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B0-4EC6-9F9A-3A49C9AE407F}"/>
                </c:ext>
              </c:extLst>
            </c:dLbl>
            <c:dLbl>
              <c:idx val="6"/>
              <c:layout>
                <c:manualLayout>
                  <c:x val="-1.1383070369230736E-7"/>
                  <c:y val="4.703181128022856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3B0-4EC6-9F9A-3A49C9AE40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sz="1200" b="1"/>
                </a:pPr>
                <a:endParaRPr lang="th-TH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เมืองฯ</c:v>
                </c:pt>
                <c:pt idx="1">
                  <c:v>ทัพทัน</c:v>
                </c:pt>
                <c:pt idx="2">
                  <c:v>สว่างอารมณ์</c:v>
                </c:pt>
                <c:pt idx="3">
                  <c:v>หนองฉาง</c:v>
                </c:pt>
                <c:pt idx="4">
                  <c:v>หนองขาหย่าง</c:v>
                </c:pt>
                <c:pt idx="5">
                  <c:v>บ้านไร่</c:v>
                </c:pt>
                <c:pt idx="6">
                  <c:v>ลานสัก</c:v>
                </c:pt>
                <c:pt idx="7">
                  <c:v>ห้วยคต</c:v>
                </c:pt>
                <c:pt idx="8">
                  <c:v>รวม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3B0-4EC6-9F9A-3A49C9AE407F}"/>
            </c:ext>
          </c:extLst>
        </c:ser>
        <c:dLbls>
          <c:showVal val="1"/>
        </c:dLbls>
        <c:gapWidth val="82"/>
        <c:axId val="119131520"/>
        <c:axId val="119133312"/>
      </c:barChart>
      <c:catAx>
        <c:axId val="11913152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th-TH" sz="1800" b="1"/>
            </a:pPr>
            <a:endParaRPr lang="th-TH"/>
          </a:p>
        </c:txPr>
        <c:crossAx val="119133312"/>
        <c:crosses val="autoZero"/>
        <c:auto val="1"/>
        <c:lblAlgn val="ctr"/>
        <c:lblOffset val="100"/>
      </c:catAx>
      <c:valAx>
        <c:axId val="119133312"/>
        <c:scaling>
          <c:orientation val="minMax"/>
          <c:max val="6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th-TH" sz="1600" b="1"/>
            </a:pPr>
            <a:endParaRPr lang="th-TH"/>
          </a:p>
        </c:txPr>
        <c:crossAx val="119131520"/>
        <c:crosses val="autoZero"/>
        <c:crossBetween val="between"/>
        <c:majorUnit val="10"/>
      </c:valAx>
    </c:plotArea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3D301-8193-4318-9532-34D60D6262F5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757FCF06-01B4-433E-87C4-969650D4CA01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หญิงตั้งครรภ์</a:t>
          </a:r>
        </a:p>
        <a:p>
          <a:r>
            <a:rPr lang="en-US" sz="1800" b="1" dirty="0"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270 วัน)</a:t>
          </a:r>
        </a:p>
      </dgm:t>
    </dgm:pt>
    <dgm:pt modelId="{F62B57DE-6DBB-476B-92A6-6A59D57E883B}" type="parTrans" cxnId="{5B0BB9C7-095C-4F63-B3B4-78E129330495}">
      <dgm:prSet/>
      <dgm:spPr/>
      <dgm:t>
        <a:bodyPr/>
        <a:lstStyle/>
        <a:p>
          <a:endParaRPr lang="th-TH" sz="1800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B98072F-D4B8-4465-AF51-7D64F894D559}" type="sibTrans" cxnId="{5B0BB9C7-095C-4F63-B3B4-78E129330495}">
      <dgm:prSet/>
      <dgm:spPr/>
      <dgm:t>
        <a:bodyPr/>
        <a:lstStyle/>
        <a:p>
          <a:endParaRPr lang="th-TH" sz="1800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B2FE87C-2E16-4F13-B686-0A3B7E5D7A15}">
      <dgm:prSet phldrT="[ข้อความ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เด็ก</a:t>
          </a:r>
        </a:p>
        <a:p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อายุ </a:t>
          </a:r>
          <a:r>
            <a:rPr lang="en-US" sz="1800" b="1" dirty="0">
              <a:latin typeface="Tahoma" pitchFamily="34" charset="0"/>
              <a:ea typeface="Tahoma" pitchFamily="34" charset="0"/>
              <a:cs typeface="Tahoma" pitchFamily="34" charset="0"/>
            </a:rPr>
            <a:t>0-6</a:t>
          </a:r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 เดือน</a:t>
          </a:r>
        </a:p>
        <a:p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800" b="1" dirty="0">
              <a:latin typeface="Tahoma" pitchFamily="34" charset="0"/>
              <a:ea typeface="Tahoma" pitchFamily="34" charset="0"/>
              <a:cs typeface="Tahoma" pitchFamily="34" charset="0"/>
            </a:rPr>
            <a:t>180</a:t>
          </a:r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 วัน)</a:t>
          </a:r>
        </a:p>
      </dgm:t>
    </dgm:pt>
    <dgm:pt modelId="{8695AD71-B4D1-4C13-B276-B217CFB3BDAC}" type="parTrans" cxnId="{D0CB3F2B-2581-49CB-814A-76687776F122}">
      <dgm:prSet/>
      <dgm:spPr/>
      <dgm:t>
        <a:bodyPr/>
        <a:lstStyle/>
        <a:p>
          <a:endParaRPr lang="th-TH" sz="1800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B87D07B-2976-4728-8C83-ED537967BFC8}" type="sibTrans" cxnId="{D0CB3F2B-2581-49CB-814A-76687776F122}">
      <dgm:prSet/>
      <dgm:spPr/>
      <dgm:t>
        <a:bodyPr/>
        <a:lstStyle/>
        <a:p>
          <a:endParaRPr lang="th-TH" sz="1800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34BC2B9-D115-40A5-83BF-1434D3883300}">
      <dgm:prSet phldrT="[ข้อความ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เด็ก</a:t>
          </a:r>
        </a:p>
        <a:p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อายุ </a:t>
          </a:r>
          <a:r>
            <a:rPr lang="en-US" sz="1800" b="1" dirty="0">
              <a:latin typeface="Tahoma" pitchFamily="34" charset="0"/>
              <a:ea typeface="Tahoma" pitchFamily="34" charset="0"/>
              <a:cs typeface="Tahoma" pitchFamily="34" charset="0"/>
            </a:rPr>
            <a:t>6 </a:t>
          </a:r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เดือน </a:t>
          </a:r>
          <a:r>
            <a:rPr lang="en-US" sz="1800" b="1" dirty="0">
              <a:latin typeface="Tahoma" pitchFamily="34" charset="0"/>
              <a:ea typeface="Tahoma" pitchFamily="34" charset="0"/>
              <a:cs typeface="Tahoma" pitchFamily="34" charset="0"/>
            </a:rPr>
            <a:t>–</a:t>
          </a:r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800" b="1" dirty="0">
              <a:latin typeface="Tahoma" pitchFamily="34" charset="0"/>
              <a:ea typeface="Tahoma" pitchFamily="34" charset="0"/>
              <a:cs typeface="Tahoma" pitchFamily="34" charset="0"/>
            </a:rPr>
            <a:t>2</a:t>
          </a:r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 ปี</a:t>
          </a:r>
        </a:p>
        <a:p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800" b="1" dirty="0">
              <a:latin typeface="Tahoma" pitchFamily="34" charset="0"/>
              <a:ea typeface="Tahoma" pitchFamily="34" charset="0"/>
              <a:cs typeface="Tahoma" pitchFamily="34" charset="0"/>
            </a:rPr>
            <a:t>550</a:t>
          </a:r>
          <a:r>
            <a:rPr lang="th-TH" sz="1800" b="1" dirty="0">
              <a:latin typeface="Tahoma" pitchFamily="34" charset="0"/>
              <a:ea typeface="Tahoma" pitchFamily="34" charset="0"/>
              <a:cs typeface="Tahoma" pitchFamily="34" charset="0"/>
            </a:rPr>
            <a:t> วัน)</a:t>
          </a:r>
        </a:p>
      </dgm:t>
    </dgm:pt>
    <dgm:pt modelId="{854301B0-1C41-424F-B98D-FAF4F2A7ECD5}" type="parTrans" cxnId="{345BED8B-2C2E-4FFC-B8C8-4C0085950B68}">
      <dgm:prSet/>
      <dgm:spPr/>
      <dgm:t>
        <a:bodyPr/>
        <a:lstStyle/>
        <a:p>
          <a:endParaRPr lang="th-TH" sz="1800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D9288B3-0664-407C-A811-33BDF37B2967}" type="sibTrans" cxnId="{345BED8B-2C2E-4FFC-B8C8-4C0085950B68}">
      <dgm:prSet/>
      <dgm:spPr/>
      <dgm:t>
        <a:bodyPr/>
        <a:lstStyle/>
        <a:p>
          <a:endParaRPr lang="th-TH" sz="1800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89218C8-1DA0-4E9C-8623-52C8708B0E84}" type="pres">
      <dgm:prSet presAssocID="{D243D301-8193-4318-9532-34D60D6262F5}" presName="Name0" presStyleCnt="0">
        <dgm:presLayoutVars>
          <dgm:dir/>
          <dgm:resizeHandles val="exact"/>
        </dgm:presLayoutVars>
      </dgm:prSet>
      <dgm:spPr/>
    </dgm:pt>
    <dgm:pt modelId="{9D2324A1-73F1-47AC-AFF1-5F80B5635897}" type="pres">
      <dgm:prSet presAssocID="{757FCF06-01B4-433E-87C4-969650D4CA01}" presName="parTxOnly" presStyleLbl="node1" presStyleIdx="0" presStyleCnt="3" custScaleX="7509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FBA666E-38C7-402E-81F2-5AA7DCAE9C5D}" type="pres">
      <dgm:prSet presAssocID="{1B98072F-D4B8-4465-AF51-7D64F894D559}" presName="parSpace" presStyleCnt="0"/>
      <dgm:spPr/>
    </dgm:pt>
    <dgm:pt modelId="{4BC6C7CA-DF8C-495F-A64A-653AC3B601E3}" type="pres">
      <dgm:prSet presAssocID="{AB2FE87C-2E16-4F13-B686-0A3B7E5D7A15}" presName="parTxOnly" presStyleLbl="node1" presStyleIdx="1" presStyleCnt="3" custScaleX="8807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B55FD4-6B52-4BF6-B258-F518584518CC}" type="pres">
      <dgm:prSet presAssocID="{2B87D07B-2976-4728-8C83-ED537967BFC8}" presName="parSpace" presStyleCnt="0"/>
      <dgm:spPr/>
    </dgm:pt>
    <dgm:pt modelId="{7DC60C83-58DB-4789-B864-639AE1B0C9F3}" type="pres">
      <dgm:prSet presAssocID="{534BC2B9-D115-40A5-83BF-1434D3883300}" presName="parTxOnly" presStyleLbl="node1" presStyleIdx="2" presStyleCnt="3" custScaleX="9941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AB20A9B-C7EB-4469-8FF6-6CB2097CCBC5}" type="presOf" srcId="{757FCF06-01B4-433E-87C4-969650D4CA01}" destId="{9D2324A1-73F1-47AC-AFF1-5F80B5635897}" srcOrd="0" destOrd="0" presId="urn:microsoft.com/office/officeart/2005/8/layout/hChevron3"/>
    <dgm:cxn modelId="{94069A07-9739-4BD0-ADDA-04BC28262D4B}" type="presOf" srcId="{534BC2B9-D115-40A5-83BF-1434D3883300}" destId="{7DC60C83-58DB-4789-B864-639AE1B0C9F3}" srcOrd="0" destOrd="0" presId="urn:microsoft.com/office/officeart/2005/8/layout/hChevron3"/>
    <dgm:cxn modelId="{6BE5C7D9-1564-4A7C-947E-72B2753519C4}" type="presOf" srcId="{D243D301-8193-4318-9532-34D60D6262F5}" destId="{F89218C8-1DA0-4E9C-8623-52C8708B0E84}" srcOrd="0" destOrd="0" presId="urn:microsoft.com/office/officeart/2005/8/layout/hChevron3"/>
    <dgm:cxn modelId="{345BED8B-2C2E-4FFC-B8C8-4C0085950B68}" srcId="{D243D301-8193-4318-9532-34D60D6262F5}" destId="{534BC2B9-D115-40A5-83BF-1434D3883300}" srcOrd="2" destOrd="0" parTransId="{854301B0-1C41-424F-B98D-FAF4F2A7ECD5}" sibTransId="{FD9288B3-0664-407C-A811-33BDF37B2967}"/>
    <dgm:cxn modelId="{D0CB3F2B-2581-49CB-814A-76687776F122}" srcId="{D243D301-8193-4318-9532-34D60D6262F5}" destId="{AB2FE87C-2E16-4F13-B686-0A3B7E5D7A15}" srcOrd="1" destOrd="0" parTransId="{8695AD71-B4D1-4C13-B276-B217CFB3BDAC}" sibTransId="{2B87D07B-2976-4728-8C83-ED537967BFC8}"/>
    <dgm:cxn modelId="{3A47E73F-6858-47AC-B683-6E533B506BD9}" type="presOf" srcId="{AB2FE87C-2E16-4F13-B686-0A3B7E5D7A15}" destId="{4BC6C7CA-DF8C-495F-A64A-653AC3B601E3}" srcOrd="0" destOrd="0" presId="urn:microsoft.com/office/officeart/2005/8/layout/hChevron3"/>
    <dgm:cxn modelId="{5B0BB9C7-095C-4F63-B3B4-78E129330495}" srcId="{D243D301-8193-4318-9532-34D60D6262F5}" destId="{757FCF06-01B4-433E-87C4-969650D4CA01}" srcOrd="0" destOrd="0" parTransId="{F62B57DE-6DBB-476B-92A6-6A59D57E883B}" sibTransId="{1B98072F-D4B8-4465-AF51-7D64F894D559}"/>
    <dgm:cxn modelId="{8EA68F19-562D-4F6D-89A3-89B01A66E797}" type="presParOf" srcId="{F89218C8-1DA0-4E9C-8623-52C8708B0E84}" destId="{9D2324A1-73F1-47AC-AFF1-5F80B5635897}" srcOrd="0" destOrd="0" presId="urn:microsoft.com/office/officeart/2005/8/layout/hChevron3"/>
    <dgm:cxn modelId="{3B5131CA-2377-4384-B0A8-F5C2344FF921}" type="presParOf" srcId="{F89218C8-1DA0-4E9C-8623-52C8708B0E84}" destId="{0FBA666E-38C7-402E-81F2-5AA7DCAE9C5D}" srcOrd="1" destOrd="0" presId="urn:microsoft.com/office/officeart/2005/8/layout/hChevron3"/>
    <dgm:cxn modelId="{9E999666-1FF4-48CA-8B29-E419BB4F658E}" type="presParOf" srcId="{F89218C8-1DA0-4E9C-8623-52C8708B0E84}" destId="{4BC6C7CA-DF8C-495F-A64A-653AC3B601E3}" srcOrd="2" destOrd="0" presId="urn:microsoft.com/office/officeart/2005/8/layout/hChevron3"/>
    <dgm:cxn modelId="{3D302D7B-FCC2-4CE8-B2BC-40C3151B1322}" type="presParOf" srcId="{F89218C8-1DA0-4E9C-8623-52C8708B0E84}" destId="{FFB55FD4-6B52-4BF6-B258-F518584518CC}" srcOrd="3" destOrd="0" presId="urn:microsoft.com/office/officeart/2005/8/layout/hChevron3"/>
    <dgm:cxn modelId="{10F18DE7-39F8-46FD-B4C8-7BE48607AAE5}" type="presParOf" srcId="{F89218C8-1DA0-4E9C-8623-52C8708B0E84}" destId="{7DC60C83-58DB-4789-B864-639AE1B0C9F3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3A3344-06D3-425A-BD85-AB8E6AF4FD51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20D4DBC6-7B50-4310-B2B0-B8956BA33BBE}">
      <dgm:prSet phldrT="[ข้อความ]"/>
      <dgm:spPr/>
      <dgm:t>
        <a:bodyPr/>
        <a:lstStyle/>
        <a:p>
          <a:r>
            <a:rPr lang="th-TH" b="1" dirty="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สถานที่</a:t>
          </a:r>
        </a:p>
      </dgm:t>
    </dgm:pt>
    <dgm:pt modelId="{D7991261-55C6-480D-BD7B-0E042B7ED8D8}" type="parTrans" cxnId="{CE1107CB-43CF-46F1-8B3F-4DF5C9EE6004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3DF6E17-D25D-4200-A3EE-880E56E9471B}" type="sibTrans" cxnId="{CE1107CB-43CF-46F1-8B3F-4DF5C9EE6004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C498F6F-04C3-4865-9B75-2A5A224DD628}">
      <dgm:prSet phldrT="[ข้อความ]"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-จัดคลินิกเป็นสัดส่วน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-มีอุปกรณ์พร้อมใช้งาน</a:t>
          </a:r>
        </a:p>
      </dgm:t>
    </dgm:pt>
    <dgm:pt modelId="{B925B2AF-D1E1-47F5-B972-A298555675FC}" type="parTrans" cxnId="{41995B78-A9B3-42D7-AA13-6B365388DE78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87AFE84-2D1C-46A2-856A-74DD2D5CA8A5}" type="sibTrans" cxnId="{41995B78-A9B3-42D7-AA13-6B365388DE78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49EB7BB-87CC-4048-AC14-31E62236EFA5}">
      <dgm:prSet phldrT="[ข้อความ]"/>
      <dgm:spPr/>
      <dgm:t>
        <a:bodyPr/>
        <a:lstStyle/>
        <a:p>
          <a:r>
            <a:rPr lang="th-TH" b="1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บุคลากร</a:t>
          </a:r>
          <a:endParaRPr lang="th-TH" b="1" dirty="0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C8BCF72-161E-49AB-BE96-8D20A08EF7B9}" type="parTrans" cxnId="{50FFCA2A-7827-4013-927F-54FD6D33F6BB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CF31B39-E084-4197-9274-6554F00885F9}" type="sibTrans" cxnId="{50FFCA2A-7827-4013-927F-54FD6D33F6BB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1F70FE9-7BB3-4700-90B7-A4E2C081FDB8}">
      <dgm:prSet phldrT="[ข้อความ]"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-มีความรู้และ ทักษะ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-พัฒนาศักยภาพ</a:t>
          </a:r>
        </a:p>
      </dgm:t>
    </dgm:pt>
    <dgm:pt modelId="{2CFF2D0E-1408-4F5E-B0A6-EAEA1AA7649F}" type="parTrans" cxnId="{5AAB0665-BD35-4BE8-8D00-6C54854D02E9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7C79834-4738-4332-9E88-9731CD91BDD4}" type="sibTrans" cxnId="{5AAB0665-BD35-4BE8-8D00-6C54854D02E9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98A94AD-0F74-48A2-B564-EF8F59BCB156}">
      <dgm:prSet phldrT="[ข้อความ]"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</a:t>
          </a:r>
          <a:r>
            <a:rPr lang="th-TH" sz="2800" b="1" dirty="0" err="1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ผรช</a:t>
          </a:r>
          <a:r>
            <a: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.ไม่อยู่ คนอื่นทำไม่ได้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-จนท.ผู้ชาย</a:t>
          </a:r>
        </a:p>
      </dgm:t>
    </dgm:pt>
    <dgm:pt modelId="{075411DC-43BC-4584-A519-7494AADA011A}" type="parTrans" cxnId="{06407CDE-4766-4E94-9EA2-1781274F10A3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518ED92-0A00-4244-81B5-AAF871B03EE9}" type="sibTrans" cxnId="{06407CDE-4766-4E94-9EA2-1781274F10A3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C13E0CB-C1D9-4985-B3BB-B1C2FCB1034A}">
      <dgm:prSet phldrT="[ข้อความ]"/>
      <dgm:spPr/>
      <dgm:t>
        <a:bodyPr/>
        <a:lstStyle/>
        <a:p>
          <a:r>
            <a:rPr lang="th-TH" b="1" dirty="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ข้อมูล</a:t>
          </a:r>
        </a:p>
      </dgm:t>
    </dgm:pt>
    <dgm:pt modelId="{0BD8D8DA-D331-4675-9973-4329601E722E}" type="parTrans" cxnId="{5013B986-BEA7-41CC-A53C-28B0499E2228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E9D8FD9-7AD6-4123-BD2A-5E341102EEA4}" type="sibTrans" cxnId="{5013B986-BEA7-41CC-A53C-28B0499E2228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81E5142-B51D-4774-822B-B94BB7BBE0DE}">
      <dgm:prSet phldrT="[ข้อความ]"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-สำรวจข้อมูล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-ลงข้อมูลทันทีหลังเสร็จงาน</a:t>
          </a:r>
        </a:p>
      </dgm:t>
    </dgm:pt>
    <dgm:pt modelId="{09D7DCFA-D1FE-46CE-9E89-1606944B87CF}" type="parTrans" cxnId="{D151F82B-2391-4760-A6DF-EB351007690F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AE3C55D-862D-49BF-8A71-886DBD422792}" type="sibTrans" cxnId="{D151F82B-2391-4760-A6DF-EB351007690F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E13753C-3E04-44AF-A784-6FCEB5458E2B}">
      <dgm:prSet phldrT="[ข้อความ]"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-ขาดการติดตามข้อมูลเชิงรุก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-ลงข้อมูลผิด</a:t>
          </a:r>
        </a:p>
      </dgm:t>
    </dgm:pt>
    <dgm:pt modelId="{48DCF3CB-3C79-42C0-9C68-E5A6D3CE3D07}" type="parTrans" cxnId="{3A8E7E8F-0C38-4067-B99E-A282BF194651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AAF31A8-CC77-429C-9D26-CD9668E14C66}" type="sibTrans" cxnId="{3A8E7E8F-0C38-4067-B99E-A282BF194651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0CECE98-1EC0-4342-9BBF-9FD2C1FF2CF1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-วางสิ่งของบนเตียง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-ไม่สะอาด</a:t>
          </a:r>
        </a:p>
      </dgm:t>
    </dgm:pt>
    <dgm:pt modelId="{F3C1E801-BF9B-4CF2-9396-1C620D83D48F}" type="parTrans" cxnId="{E3F6E0CC-8F00-4023-BF72-835A3A7C9F26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7B4D435-8B14-4626-B307-988C523381D1}" type="sibTrans" cxnId="{E3F6E0CC-8F00-4023-BF72-835A3A7C9F26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0C33BFD-7A51-4658-A0D6-BF22199F33CF}">
      <dgm:prSet phldrT="[ข้อความ]"/>
      <dgm:spPr/>
      <dgm:t>
        <a:bodyPr/>
        <a:lstStyle/>
        <a:p>
          <a:r>
            <a:rPr lang="th-TH" b="1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บริการ</a:t>
          </a:r>
          <a:endParaRPr lang="th-TH" b="1" dirty="0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3E18802-BF53-4BC0-BAC9-D1FA6762F6A9}" type="parTrans" cxnId="{28B6D2C5-D805-4E96-92AD-2299AE84296C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DCC7573-22BD-44C4-AC5E-32102546F29B}" type="sibTrans" cxnId="{28B6D2C5-D805-4E96-92AD-2299AE84296C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C86C64E-7123-4FCB-8641-72B49D61A496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-ตามสมุดสีชมพู/</a:t>
          </a:r>
          <a:r>
            <a:rPr lang="en-US" sz="2800" b="1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CPG</a:t>
          </a:r>
          <a:endParaRPr lang="th-TH" sz="2800" b="1" dirty="0">
            <a:solidFill>
              <a:srgbClr val="92D05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-ระบบส่งต่อ</a:t>
          </a:r>
        </a:p>
        <a:p>
          <a:pPr algn="l">
            <a:spcAft>
              <a:spcPts val="0"/>
            </a:spcAft>
          </a:pPr>
          <a:endParaRPr lang="th-TH" sz="2800" b="1" dirty="0">
            <a:solidFill>
              <a:srgbClr val="92D05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A7513D2-872C-442A-8F09-633F1F20E732}" type="parTrans" cxnId="{540CC5A8-6100-43E9-AE87-85D810C18C9B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F90DABB-6AD2-4BFB-9972-0F0ECF753FED}" type="sibTrans" cxnId="{540CC5A8-6100-43E9-AE87-85D810C18C9B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2B6B69F-0A79-47C2-BAA5-C830101A1ABD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-จ่ายาเม็ดไม่ครอบคลุม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</a:t>
          </a:r>
          <a:r>
            <a:rPr lang="th-TH" sz="2800" b="1" dirty="0" err="1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รร</a:t>
          </a:r>
          <a:r>
            <a: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.พ่อแม่ทำเฉพาะในรพ.</a:t>
          </a:r>
        </a:p>
      </dgm:t>
    </dgm:pt>
    <dgm:pt modelId="{7BF05DD6-61FF-4661-A34A-9CDF54C03539}" type="parTrans" cxnId="{078135D3-6B31-4E28-9F17-F5574E658883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DAF3398-8F69-4443-B0AF-75E308AC26B7}" type="sibTrans" cxnId="{078135D3-6B31-4E28-9F17-F5574E658883}">
      <dgm:prSet/>
      <dgm:spPr/>
      <dgm:t>
        <a:bodyPr/>
        <a:lstStyle/>
        <a:p>
          <a:endParaRPr lang="th-TH" b="1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F229472-6F30-426C-9ACF-6A12C14C6C81}" type="pres">
      <dgm:prSet presAssocID="{103A3344-06D3-425A-BD85-AB8E6AF4FD5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0F5086F-6959-4CD6-B2D2-4A32C705EA52}" type="pres">
      <dgm:prSet presAssocID="{20D4DBC6-7B50-4310-B2B0-B8956BA33BBE}" presName="compNode" presStyleCnt="0"/>
      <dgm:spPr/>
    </dgm:pt>
    <dgm:pt modelId="{4E27564C-62BD-4F69-8064-42C9FB0F242E}" type="pres">
      <dgm:prSet presAssocID="{20D4DBC6-7B50-4310-B2B0-B8956BA33BBE}" presName="aNode" presStyleLbl="bgShp" presStyleIdx="0" presStyleCnt="4"/>
      <dgm:spPr/>
      <dgm:t>
        <a:bodyPr/>
        <a:lstStyle/>
        <a:p>
          <a:endParaRPr lang="th-TH"/>
        </a:p>
      </dgm:t>
    </dgm:pt>
    <dgm:pt modelId="{5B6A5632-13A5-4360-87AB-F0B9B05EDDDB}" type="pres">
      <dgm:prSet presAssocID="{20D4DBC6-7B50-4310-B2B0-B8956BA33BBE}" presName="textNode" presStyleLbl="bgShp" presStyleIdx="0" presStyleCnt="4"/>
      <dgm:spPr/>
      <dgm:t>
        <a:bodyPr/>
        <a:lstStyle/>
        <a:p>
          <a:endParaRPr lang="th-TH"/>
        </a:p>
      </dgm:t>
    </dgm:pt>
    <dgm:pt modelId="{500AA87A-900D-43F1-AE97-B026DC93B612}" type="pres">
      <dgm:prSet presAssocID="{20D4DBC6-7B50-4310-B2B0-B8956BA33BBE}" presName="compChildNode" presStyleCnt="0"/>
      <dgm:spPr/>
    </dgm:pt>
    <dgm:pt modelId="{FDACC6AA-DB91-4B66-A148-E6CB5B883CCF}" type="pres">
      <dgm:prSet presAssocID="{20D4DBC6-7B50-4310-B2B0-B8956BA33BBE}" presName="theInnerList" presStyleCnt="0"/>
      <dgm:spPr/>
    </dgm:pt>
    <dgm:pt modelId="{5349D86B-3D9D-4D4E-977C-12C0DF86428D}" type="pres">
      <dgm:prSet presAssocID="{CC498F6F-04C3-4865-9B75-2A5A224DD628}" presName="childNode" presStyleLbl="node1" presStyleIdx="0" presStyleCnt="8" custScaleY="2000000" custLinFactY="-300000" custLinFactNeighborX="1005" custLinFactNeighborY="-3048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325BEEF-997E-431B-9B89-90D26C9FF86D}" type="pres">
      <dgm:prSet presAssocID="{CC498F6F-04C3-4865-9B75-2A5A224DD628}" presName="aSpace2" presStyleCnt="0"/>
      <dgm:spPr/>
    </dgm:pt>
    <dgm:pt modelId="{D1F83537-3771-405B-AB94-23F2B1A2AC8A}" type="pres">
      <dgm:prSet presAssocID="{20CECE98-1EC0-4342-9BBF-9FD2C1FF2CF1}" presName="childNode" presStyleLbl="node1" presStyleIdx="1" presStyleCnt="8" custScaleY="20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661880-03DD-450C-99A4-350D2D6C8D0A}" type="pres">
      <dgm:prSet presAssocID="{20D4DBC6-7B50-4310-B2B0-B8956BA33BBE}" presName="aSpace" presStyleCnt="0"/>
      <dgm:spPr/>
    </dgm:pt>
    <dgm:pt modelId="{21594A54-DCE3-4F22-86C3-AB7025779F1B}" type="pres">
      <dgm:prSet presAssocID="{949EB7BB-87CC-4048-AC14-31E62236EFA5}" presName="compNode" presStyleCnt="0"/>
      <dgm:spPr/>
    </dgm:pt>
    <dgm:pt modelId="{73F6E4DD-A119-45A7-B6AA-9E660C61CDB5}" type="pres">
      <dgm:prSet presAssocID="{949EB7BB-87CC-4048-AC14-31E62236EFA5}" presName="aNode" presStyleLbl="bgShp" presStyleIdx="1" presStyleCnt="4"/>
      <dgm:spPr/>
      <dgm:t>
        <a:bodyPr/>
        <a:lstStyle/>
        <a:p>
          <a:endParaRPr lang="th-TH"/>
        </a:p>
      </dgm:t>
    </dgm:pt>
    <dgm:pt modelId="{8A29A561-B366-49E2-8B32-4AB11A1F794A}" type="pres">
      <dgm:prSet presAssocID="{949EB7BB-87CC-4048-AC14-31E62236EFA5}" presName="textNode" presStyleLbl="bgShp" presStyleIdx="1" presStyleCnt="4"/>
      <dgm:spPr/>
      <dgm:t>
        <a:bodyPr/>
        <a:lstStyle/>
        <a:p>
          <a:endParaRPr lang="th-TH"/>
        </a:p>
      </dgm:t>
    </dgm:pt>
    <dgm:pt modelId="{D6948BA2-8BB2-437F-93DF-40E347042F84}" type="pres">
      <dgm:prSet presAssocID="{949EB7BB-87CC-4048-AC14-31E62236EFA5}" presName="compChildNode" presStyleCnt="0"/>
      <dgm:spPr/>
    </dgm:pt>
    <dgm:pt modelId="{0F29B155-C82D-40C2-BD63-E095BBEFC6EA}" type="pres">
      <dgm:prSet presAssocID="{949EB7BB-87CC-4048-AC14-31E62236EFA5}" presName="theInnerList" presStyleCnt="0"/>
      <dgm:spPr/>
    </dgm:pt>
    <dgm:pt modelId="{D595D24A-5B06-42D1-B3D3-66CF19601266}" type="pres">
      <dgm:prSet presAssocID="{31F70FE9-7BB3-4700-90B7-A4E2C081FDB8}" presName="childNode" presStyleLbl="node1" presStyleIdx="2" presStyleCnt="8" custScaleY="2000000" custLinFactY="-300000" custLinFactNeighborX="1005" custLinFactNeighborY="-3048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B5C2880-1AB3-4ACC-BEED-A2DC7639B65C}" type="pres">
      <dgm:prSet presAssocID="{31F70FE9-7BB3-4700-90B7-A4E2C081FDB8}" presName="aSpace2" presStyleCnt="0"/>
      <dgm:spPr/>
    </dgm:pt>
    <dgm:pt modelId="{13A0E9EF-7F0C-47AF-BAB3-4979838C4A82}" type="pres">
      <dgm:prSet presAssocID="{898A94AD-0F74-48A2-B564-EF8F59BCB156}" presName="childNode" presStyleLbl="node1" presStyleIdx="3" presStyleCnt="8" custScaleY="20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1EA4195-36FA-4576-BCC8-B9A98ABB4A1E}" type="pres">
      <dgm:prSet presAssocID="{949EB7BB-87CC-4048-AC14-31E62236EFA5}" presName="aSpace" presStyleCnt="0"/>
      <dgm:spPr/>
    </dgm:pt>
    <dgm:pt modelId="{CE610EB1-785D-4219-AE6B-6D50A3ECABF4}" type="pres">
      <dgm:prSet presAssocID="{C0C33BFD-7A51-4658-A0D6-BF22199F33CF}" presName="compNode" presStyleCnt="0"/>
      <dgm:spPr/>
    </dgm:pt>
    <dgm:pt modelId="{909AC024-4828-4A97-BD37-5DA11458C625}" type="pres">
      <dgm:prSet presAssocID="{C0C33BFD-7A51-4658-A0D6-BF22199F33CF}" presName="aNode" presStyleLbl="bgShp" presStyleIdx="2" presStyleCnt="4"/>
      <dgm:spPr/>
      <dgm:t>
        <a:bodyPr/>
        <a:lstStyle/>
        <a:p>
          <a:endParaRPr lang="th-TH"/>
        </a:p>
      </dgm:t>
    </dgm:pt>
    <dgm:pt modelId="{C752172C-63E5-45A6-8942-44D1521D8476}" type="pres">
      <dgm:prSet presAssocID="{C0C33BFD-7A51-4658-A0D6-BF22199F33CF}" presName="textNode" presStyleLbl="bgShp" presStyleIdx="2" presStyleCnt="4"/>
      <dgm:spPr/>
      <dgm:t>
        <a:bodyPr/>
        <a:lstStyle/>
        <a:p>
          <a:endParaRPr lang="th-TH"/>
        </a:p>
      </dgm:t>
    </dgm:pt>
    <dgm:pt modelId="{604DEB23-71B2-4F7D-BD94-E12B2E836341}" type="pres">
      <dgm:prSet presAssocID="{C0C33BFD-7A51-4658-A0D6-BF22199F33CF}" presName="compChildNode" presStyleCnt="0"/>
      <dgm:spPr/>
    </dgm:pt>
    <dgm:pt modelId="{ED82DAA3-1271-41AB-B2E3-D8CAB38B2930}" type="pres">
      <dgm:prSet presAssocID="{C0C33BFD-7A51-4658-A0D6-BF22199F33CF}" presName="theInnerList" presStyleCnt="0"/>
      <dgm:spPr/>
    </dgm:pt>
    <dgm:pt modelId="{E3EDA2DA-4994-451F-83FF-7EB1C30A7862}" type="pres">
      <dgm:prSet presAssocID="{EC86C64E-7123-4FCB-8641-72B49D61A496}" presName="childNode" presStyleLbl="node1" presStyleIdx="4" presStyleCnt="8" custScaleY="2000000" custLinFactY="-300000" custLinFactNeighborX="1005" custLinFactNeighborY="-3048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91CA662-E348-4357-BB2C-5D823A488AAB}" type="pres">
      <dgm:prSet presAssocID="{EC86C64E-7123-4FCB-8641-72B49D61A496}" presName="aSpace2" presStyleCnt="0"/>
      <dgm:spPr/>
    </dgm:pt>
    <dgm:pt modelId="{DA6050F8-23AB-4C2A-987A-D068EB6ACBB2}" type="pres">
      <dgm:prSet presAssocID="{02B6B69F-0A79-47C2-BAA5-C830101A1ABD}" presName="childNode" presStyleLbl="node1" presStyleIdx="5" presStyleCnt="8" custScaleY="20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158D3F-6B70-42FD-8F12-2B2FD35396FA}" type="pres">
      <dgm:prSet presAssocID="{C0C33BFD-7A51-4658-A0D6-BF22199F33CF}" presName="aSpace" presStyleCnt="0"/>
      <dgm:spPr/>
    </dgm:pt>
    <dgm:pt modelId="{02498B0D-0635-47AD-8CFE-9601691E3353}" type="pres">
      <dgm:prSet presAssocID="{7C13E0CB-C1D9-4985-B3BB-B1C2FCB1034A}" presName="compNode" presStyleCnt="0"/>
      <dgm:spPr/>
    </dgm:pt>
    <dgm:pt modelId="{B769B5CE-C79B-420B-8007-3DB17192438F}" type="pres">
      <dgm:prSet presAssocID="{7C13E0CB-C1D9-4985-B3BB-B1C2FCB1034A}" presName="aNode" presStyleLbl="bgShp" presStyleIdx="3" presStyleCnt="4"/>
      <dgm:spPr/>
      <dgm:t>
        <a:bodyPr/>
        <a:lstStyle/>
        <a:p>
          <a:endParaRPr lang="th-TH"/>
        </a:p>
      </dgm:t>
    </dgm:pt>
    <dgm:pt modelId="{1140E17E-0AC0-4CA7-AD92-701BDF75BBE3}" type="pres">
      <dgm:prSet presAssocID="{7C13E0CB-C1D9-4985-B3BB-B1C2FCB1034A}" presName="textNode" presStyleLbl="bgShp" presStyleIdx="3" presStyleCnt="4"/>
      <dgm:spPr/>
      <dgm:t>
        <a:bodyPr/>
        <a:lstStyle/>
        <a:p>
          <a:endParaRPr lang="th-TH"/>
        </a:p>
      </dgm:t>
    </dgm:pt>
    <dgm:pt modelId="{0D125020-B0DC-4FDA-8A2B-E78913E0D935}" type="pres">
      <dgm:prSet presAssocID="{7C13E0CB-C1D9-4985-B3BB-B1C2FCB1034A}" presName="compChildNode" presStyleCnt="0"/>
      <dgm:spPr/>
    </dgm:pt>
    <dgm:pt modelId="{DFAF2405-E2FA-4010-B8A3-B53B1ACE2C8D}" type="pres">
      <dgm:prSet presAssocID="{7C13E0CB-C1D9-4985-B3BB-B1C2FCB1034A}" presName="theInnerList" presStyleCnt="0"/>
      <dgm:spPr/>
    </dgm:pt>
    <dgm:pt modelId="{DE4ED23C-ED1B-47BA-99C4-DFC79B1EC27E}" type="pres">
      <dgm:prSet presAssocID="{281E5142-B51D-4774-822B-B94BB7BBE0DE}" presName="childNode" presStyleLbl="node1" presStyleIdx="6" presStyleCnt="8" custScaleY="2000000" custLinFactY="-300000" custLinFactNeighborX="1005" custLinFactNeighborY="-3048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14CF60E-5E86-406D-9364-EDDD0B99FFCB}" type="pres">
      <dgm:prSet presAssocID="{281E5142-B51D-4774-822B-B94BB7BBE0DE}" presName="aSpace2" presStyleCnt="0"/>
      <dgm:spPr/>
    </dgm:pt>
    <dgm:pt modelId="{8F29D8FB-A1A7-42D9-9AE2-74F77D047AB7}" type="pres">
      <dgm:prSet presAssocID="{4E13753C-3E04-44AF-A784-6FCEB5458E2B}" presName="childNode" presStyleLbl="node1" presStyleIdx="7" presStyleCnt="8" custScaleY="20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F052686-E1AB-4EF4-9209-112A018F06D9}" type="presOf" srcId="{7C13E0CB-C1D9-4985-B3BB-B1C2FCB1034A}" destId="{1140E17E-0AC0-4CA7-AD92-701BDF75BBE3}" srcOrd="1" destOrd="0" presId="urn:microsoft.com/office/officeart/2005/8/layout/lProcess2"/>
    <dgm:cxn modelId="{06407CDE-4766-4E94-9EA2-1781274F10A3}" srcId="{949EB7BB-87CC-4048-AC14-31E62236EFA5}" destId="{898A94AD-0F74-48A2-B564-EF8F59BCB156}" srcOrd="1" destOrd="0" parTransId="{075411DC-43BC-4584-A519-7494AADA011A}" sibTransId="{C518ED92-0A00-4244-81B5-AAF871B03EE9}"/>
    <dgm:cxn modelId="{41995B78-A9B3-42D7-AA13-6B365388DE78}" srcId="{20D4DBC6-7B50-4310-B2B0-B8956BA33BBE}" destId="{CC498F6F-04C3-4865-9B75-2A5A224DD628}" srcOrd="0" destOrd="0" parTransId="{B925B2AF-D1E1-47F5-B972-A298555675FC}" sibTransId="{C87AFE84-2D1C-46A2-856A-74DD2D5CA8A5}"/>
    <dgm:cxn modelId="{F29B394E-0648-428C-A847-5524F7F666D4}" type="presOf" srcId="{20D4DBC6-7B50-4310-B2B0-B8956BA33BBE}" destId="{5B6A5632-13A5-4360-87AB-F0B9B05EDDDB}" srcOrd="1" destOrd="0" presId="urn:microsoft.com/office/officeart/2005/8/layout/lProcess2"/>
    <dgm:cxn modelId="{3DF0FC7F-29F8-4C06-8F0F-AFAC62083444}" type="presOf" srcId="{7C13E0CB-C1D9-4985-B3BB-B1C2FCB1034A}" destId="{B769B5CE-C79B-420B-8007-3DB17192438F}" srcOrd="0" destOrd="0" presId="urn:microsoft.com/office/officeart/2005/8/layout/lProcess2"/>
    <dgm:cxn modelId="{C552EFE0-BE6A-4ECF-8C47-86D374F251E1}" type="presOf" srcId="{02B6B69F-0A79-47C2-BAA5-C830101A1ABD}" destId="{DA6050F8-23AB-4C2A-987A-D068EB6ACBB2}" srcOrd="0" destOrd="0" presId="urn:microsoft.com/office/officeart/2005/8/layout/lProcess2"/>
    <dgm:cxn modelId="{5AAB0665-BD35-4BE8-8D00-6C54854D02E9}" srcId="{949EB7BB-87CC-4048-AC14-31E62236EFA5}" destId="{31F70FE9-7BB3-4700-90B7-A4E2C081FDB8}" srcOrd="0" destOrd="0" parTransId="{2CFF2D0E-1408-4F5E-B0A6-EAEA1AA7649F}" sibTransId="{27C79834-4738-4332-9E88-9731CD91BDD4}"/>
    <dgm:cxn modelId="{50FFCA2A-7827-4013-927F-54FD6D33F6BB}" srcId="{103A3344-06D3-425A-BD85-AB8E6AF4FD51}" destId="{949EB7BB-87CC-4048-AC14-31E62236EFA5}" srcOrd="1" destOrd="0" parTransId="{AC8BCF72-161E-49AB-BE96-8D20A08EF7B9}" sibTransId="{9CF31B39-E084-4197-9274-6554F00885F9}"/>
    <dgm:cxn modelId="{F3BAA5D4-DD4E-4A20-A553-98ACCC58B7C7}" type="presOf" srcId="{31F70FE9-7BB3-4700-90B7-A4E2C081FDB8}" destId="{D595D24A-5B06-42D1-B3D3-66CF19601266}" srcOrd="0" destOrd="0" presId="urn:microsoft.com/office/officeart/2005/8/layout/lProcess2"/>
    <dgm:cxn modelId="{0C4A69ED-3AF4-4495-A3EB-4E4E1C5ABFB9}" type="presOf" srcId="{949EB7BB-87CC-4048-AC14-31E62236EFA5}" destId="{73F6E4DD-A119-45A7-B6AA-9E660C61CDB5}" srcOrd="0" destOrd="0" presId="urn:microsoft.com/office/officeart/2005/8/layout/lProcess2"/>
    <dgm:cxn modelId="{D151F82B-2391-4760-A6DF-EB351007690F}" srcId="{7C13E0CB-C1D9-4985-B3BB-B1C2FCB1034A}" destId="{281E5142-B51D-4774-822B-B94BB7BBE0DE}" srcOrd="0" destOrd="0" parTransId="{09D7DCFA-D1FE-46CE-9E89-1606944B87CF}" sibTransId="{8AE3C55D-862D-49BF-8A71-886DBD422792}"/>
    <dgm:cxn modelId="{71EFD4AE-1FDF-41FB-969B-9F93C887E52C}" type="presOf" srcId="{281E5142-B51D-4774-822B-B94BB7BBE0DE}" destId="{DE4ED23C-ED1B-47BA-99C4-DFC79B1EC27E}" srcOrd="0" destOrd="0" presId="urn:microsoft.com/office/officeart/2005/8/layout/lProcess2"/>
    <dgm:cxn modelId="{11F23851-6826-4572-BAA8-64BEDAA9C41C}" type="presOf" srcId="{898A94AD-0F74-48A2-B564-EF8F59BCB156}" destId="{13A0E9EF-7F0C-47AF-BAB3-4979838C4A82}" srcOrd="0" destOrd="0" presId="urn:microsoft.com/office/officeart/2005/8/layout/lProcess2"/>
    <dgm:cxn modelId="{8DC4CCCF-6A6F-4CBC-9D58-01D655896F7C}" type="presOf" srcId="{20CECE98-1EC0-4342-9BBF-9FD2C1FF2CF1}" destId="{D1F83537-3771-405B-AB94-23F2B1A2AC8A}" srcOrd="0" destOrd="0" presId="urn:microsoft.com/office/officeart/2005/8/layout/lProcess2"/>
    <dgm:cxn modelId="{E3F6E0CC-8F00-4023-BF72-835A3A7C9F26}" srcId="{20D4DBC6-7B50-4310-B2B0-B8956BA33BBE}" destId="{20CECE98-1EC0-4342-9BBF-9FD2C1FF2CF1}" srcOrd="1" destOrd="0" parTransId="{F3C1E801-BF9B-4CF2-9396-1C620D83D48F}" sibTransId="{47B4D435-8B14-4626-B307-988C523381D1}"/>
    <dgm:cxn modelId="{6991FDCA-E1A8-4C42-B311-3151B0E411A0}" type="presOf" srcId="{CC498F6F-04C3-4865-9B75-2A5A224DD628}" destId="{5349D86B-3D9D-4D4E-977C-12C0DF86428D}" srcOrd="0" destOrd="0" presId="urn:microsoft.com/office/officeart/2005/8/layout/lProcess2"/>
    <dgm:cxn modelId="{CE1107CB-43CF-46F1-8B3F-4DF5C9EE6004}" srcId="{103A3344-06D3-425A-BD85-AB8E6AF4FD51}" destId="{20D4DBC6-7B50-4310-B2B0-B8956BA33BBE}" srcOrd="0" destOrd="0" parTransId="{D7991261-55C6-480D-BD7B-0E042B7ED8D8}" sibTransId="{C3DF6E17-D25D-4200-A3EE-880E56E9471B}"/>
    <dgm:cxn modelId="{F431B339-447E-45D5-AEED-161490782FD9}" type="presOf" srcId="{20D4DBC6-7B50-4310-B2B0-B8956BA33BBE}" destId="{4E27564C-62BD-4F69-8064-42C9FB0F242E}" srcOrd="0" destOrd="0" presId="urn:microsoft.com/office/officeart/2005/8/layout/lProcess2"/>
    <dgm:cxn modelId="{540CC5A8-6100-43E9-AE87-85D810C18C9B}" srcId="{C0C33BFD-7A51-4658-A0D6-BF22199F33CF}" destId="{EC86C64E-7123-4FCB-8641-72B49D61A496}" srcOrd="0" destOrd="0" parTransId="{8A7513D2-872C-442A-8F09-633F1F20E732}" sibTransId="{5F90DABB-6AD2-4BFB-9972-0F0ECF753FED}"/>
    <dgm:cxn modelId="{28B6D2C5-D805-4E96-92AD-2299AE84296C}" srcId="{103A3344-06D3-425A-BD85-AB8E6AF4FD51}" destId="{C0C33BFD-7A51-4658-A0D6-BF22199F33CF}" srcOrd="2" destOrd="0" parTransId="{43E18802-BF53-4BC0-BAC9-D1FA6762F6A9}" sibTransId="{9DCC7573-22BD-44C4-AC5E-32102546F29B}"/>
    <dgm:cxn modelId="{078135D3-6B31-4E28-9F17-F5574E658883}" srcId="{C0C33BFD-7A51-4658-A0D6-BF22199F33CF}" destId="{02B6B69F-0A79-47C2-BAA5-C830101A1ABD}" srcOrd="1" destOrd="0" parTransId="{7BF05DD6-61FF-4661-A34A-9CDF54C03539}" sibTransId="{0DAF3398-8F69-4443-B0AF-75E308AC26B7}"/>
    <dgm:cxn modelId="{C03F1FBB-30BC-4B0C-8597-10AFB7DF075D}" type="presOf" srcId="{949EB7BB-87CC-4048-AC14-31E62236EFA5}" destId="{8A29A561-B366-49E2-8B32-4AB11A1F794A}" srcOrd="1" destOrd="0" presId="urn:microsoft.com/office/officeart/2005/8/layout/lProcess2"/>
    <dgm:cxn modelId="{3A8E7E8F-0C38-4067-B99E-A282BF194651}" srcId="{7C13E0CB-C1D9-4985-B3BB-B1C2FCB1034A}" destId="{4E13753C-3E04-44AF-A784-6FCEB5458E2B}" srcOrd="1" destOrd="0" parTransId="{48DCF3CB-3C79-42C0-9C68-E5A6D3CE3D07}" sibTransId="{9AAF31A8-CC77-429C-9D26-CD9668E14C66}"/>
    <dgm:cxn modelId="{C1D28F9A-E7A2-47D3-B1BB-83AD24944A21}" type="presOf" srcId="{EC86C64E-7123-4FCB-8641-72B49D61A496}" destId="{E3EDA2DA-4994-451F-83FF-7EB1C30A7862}" srcOrd="0" destOrd="0" presId="urn:microsoft.com/office/officeart/2005/8/layout/lProcess2"/>
    <dgm:cxn modelId="{5013B986-BEA7-41CC-A53C-28B0499E2228}" srcId="{103A3344-06D3-425A-BD85-AB8E6AF4FD51}" destId="{7C13E0CB-C1D9-4985-B3BB-B1C2FCB1034A}" srcOrd="3" destOrd="0" parTransId="{0BD8D8DA-D331-4675-9973-4329601E722E}" sibTransId="{EE9D8FD9-7AD6-4123-BD2A-5E341102EEA4}"/>
    <dgm:cxn modelId="{50E4229C-8916-497E-AC60-F79C011B891B}" type="presOf" srcId="{C0C33BFD-7A51-4658-A0D6-BF22199F33CF}" destId="{C752172C-63E5-45A6-8942-44D1521D8476}" srcOrd="1" destOrd="0" presId="urn:microsoft.com/office/officeart/2005/8/layout/lProcess2"/>
    <dgm:cxn modelId="{F1F96BEE-E399-45FB-918F-203FAD5DF7FC}" type="presOf" srcId="{4E13753C-3E04-44AF-A784-6FCEB5458E2B}" destId="{8F29D8FB-A1A7-42D9-9AE2-74F77D047AB7}" srcOrd="0" destOrd="0" presId="urn:microsoft.com/office/officeart/2005/8/layout/lProcess2"/>
    <dgm:cxn modelId="{4D52AA4A-A8B4-4396-B046-FD6F8348E261}" type="presOf" srcId="{C0C33BFD-7A51-4658-A0D6-BF22199F33CF}" destId="{909AC024-4828-4A97-BD37-5DA11458C625}" srcOrd="0" destOrd="0" presId="urn:microsoft.com/office/officeart/2005/8/layout/lProcess2"/>
    <dgm:cxn modelId="{26C0B09A-7ABF-4DCF-AEE9-660D394A2D3D}" type="presOf" srcId="{103A3344-06D3-425A-BD85-AB8E6AF4FD51}" destId="{4F229472-6F30-426C-9ACF-6A12C14C6C81}" srcOrd="0" destOrd="0" presId="urn:microsoft.com/office/officeart/2005/8/layout/lProcess2"/>
    <dgm:cxn modelId="{3302ABDF-35FD-49E7-93C5-B8523C733C45}" type="presParOf" srcId="{4F229472-6F30-426C-9ACF-6A12C14C6C81}" destId="{D0F5086F-6959-4CD6-B2D2-4A32C705EA52}" srcOrd="0" destOrd="0" presId="urn:microsoft.com/office/officeart/2005/8/layout/lProcess2"/>
    <dgm:cxn modelId="{0A07A8CB-2CE8-4491-9677-ACD55E19FC55}" type="presParOf" srcId="{D0F5086F-6959-4CD6-B2D2-4A32C705EA52}" destId="{4E27564C-62BD-4F69-8064-42C9FB0F242E}" srcOrd="0" destOrd="0" presId="urn:microsoft.com/office/officeart/2005/8/layout/lProcess2"/>
    <dgm:cxn modelId="{65B1A4E9-B095-44BE-A410-36D477861F45}" type="presParOf" srcId="{D0F5086F-6959-4CD6-B2D2-4A32C705EA52}" destId="{5B6A5632-13A5-4360-87AB-F0B9B05EDDDB}" srcOrd="1" destOrd="0" presId="urn:microsoft.com/office/officeart/2005/8/layout/lProcess2"/>
    <dgm:cxn modelId="{1961554E-4A24-49F8-8680-2FAC70389EED}" type="presParOf" srcId="{D0F5086F-6959-4CD6-B2D2-4A32C705EA52}" destId="{500AA87A-900D-43F1-AE97-B026DC93B612}" srcOrd="2" destOrd="0" presId="urn:microsoft.com/office/officeart/2005/8/layout/lProcess2"/>
    <dgm:cxn modelId="{98A47CCA-98D2-4AC8-B1A3-416427AE9910}" type="presParOf" srcId="{500AA87A-900D-43F1-AE97-B026DC93B612}" destId="{FDACC6AA-DB91-4B66-A148-E6CB5B883CCF}" srcOrd="0" destOrd="0" presId="urn:microsoft.com/office/officeart/2005/8/layout/lProcess2"/>
    <dgm:cxn modelId="{887F75AF-2B82-4984-B309-C97C9C8CBAD4}" type="presParOf" srcId="{FDACC6AA-DB91-4B66-A148-E6CB5B883CCF}" destId="{5349D86B-3D9D-4D4E-977C-12C0DF86428D}" srcOrd="0" destOrd="0" presId="urn:microsoft.com/office/officeart/2005/8/layout/lProcess2"/>
    <dgm:cxn modelId="{1E10D6BB-9260-4658-A57A-05B1F9DBAC0F}" type="presParOf" srcId="{FDACC6AA-DB91-4B66-A148-E6CB5B883CCF}" destId="{3325BEEF-997E-431B-9B89-90D26C9FF86D}" srcOrd="1" destOrd="0" presId="urn:microsoft.com/office/officeart/2005/8/layout/lProcess2"/>
    <dgm:cxn modelId="{34117488-D9CC-40FF-8081-23AF8B4B5254}" type="presParOf" srcId="{FDACC6AA-DB91-4B66-A148-E6CB5B883CCF}" destId="{D1F83537-3771-405B-AB94-23F2B1A2AC8A}" srcOrd="2" destOrd="0" presId="urn:microsoft.com/office/officeart/2005/8/layout/lProcess2"/>
    <dgm:cxn modelId="{E153EAA6-70BB-4284-80BD-A484E33535A4}" type="presParOf" srcId="{4F229472-6F30-426C-9ACF-6A12C14C6C81}" destId="{42661880-03DD-450C-99A4-350D2D6C8D0A}" srcOrd="1" destOrd="0" presId="urn:microsoft.com/office/officeart/2005/8/layout/lProcess2"/>
    <dgm:cxn modelId="{821B6EF1-2C57-4356-BCB4-ED81F6F4AF5B}" type="presParOf" srcId="{4F229472-6F30-426C-9ACF-6A12C14C6C81}" destId="{21594A54-DCE3-4F22-86C3-AB7025779F1B}" srcOrd="2" destOrd="0" presId="urn:microsoft.com/office/officeart/2005/8/layout/lProcess2"/>
    <dgm:cxn modelId="{0FDE6634-EDBB-46B7-A2B1-B814D35D741F}" type="presParOf" srcId="{21594A54-DCE3-4F22-86C3-AB7025779F1B}" destId="{73F6E4DD-A119-45A7-B6AA-9E660C61CDB5}" srcOrd="0" destOrd="0" presId="urn:microsoft.com/office/officeart/2005/8/layout/lProcess2"/>
    <dgm:cxn modelId="{E9ED4904-88A5-42C4-998D-355B6C4A4B27}" type="presParOf" srcId="{21594A54-DCE3-4F22-86C3-AB7025779F1B}" destId="{8A29A561-B366-49E2-8B32-4AB11A1F794A}" srcOrd="1" destOrd="0" presId="urn:microsoft.com/office/officeart/2005/8/layout/lProcess2"/>
    <dgm:cxn modelId="{D663F788-DE77-4BF0-9FE0-1E886A3EF88A}" type="presParOf" srcId="{21594A54-DCE3-4F22-86C3-AB7025779F1B}" destId="{D6948BA2-8BB2-437F-93DF-40E347042F84}" srcOrd="2" destOrd="0" presId="urn:microsoft.com/office/officeart/2005/8/layout/lProcess2"/>
    <dgm:cxn modelId="{755C75A4-49C3-4DB8-A5FF-1E8A246628C4}" type="presParOf" srcId="{D6948BA2-8BB2-437F-93DF-40E347042F84}" destId="{0F29B155-C82D-40C2-BD63-E095BBEFC6EA}" srcOrd="0" destOrd="0" presId="urn:microsoft.com/office/officeart/2005/8/layout/lProcess2"/>
    <dgm:cxn modelId="{488839DF-0873-4177-956B-974025ED6832}" type="presParOf" srcId="{0F29B155-C82D-40C2-BD63-E095BBEFC6EA}" destId="{D595D24A-5B06-42D1-B3D3-66CF19601266}" srcOrd="0" destOrd="0" presId="urn:microsoft.com/office/officeart/2005/8/layout/lProcess2"/>
    <dgm:cxn modelId="{05CD2EBD-D49F-40B6-A073-15770333E43A}" type="presParOf" srcId="{0F29B155-C82D-40C2-BD63-E095BBEFC6EA}" destId="{AB5C2880-1AB3-4ACC-BEED-A2DC7639B65C}" srcOrd="1" destOrd="0" presId="urn:microsoft.com/office/officeart/2005/8/layout/lProcess2"/>
    <dgm:cxn modelId="{E31314DA-0930-496D-AC4C-0A8692F2C983}" type="presParOf" srcId="{0F29B155-C82D-40C2-BD63-E095BBEFC6EA}" destId="{13A0E9EF-7F0C-47AF-BAB3-4979838C4A82}" srcOrd="2" destOrd="0" presId="urn:microsoft.com/office/officeart/2005/8/layout/lProcess2"/>
    <dgm:cxn modelId="{D4612E48-FABC-4997-BEAB-1663013A6842}" type="presParOf" srcId="{4F229472-6F30-426C-9ACF-6A12C14C6C81}" destId="{E1EA4195-36FA-4576-BCC8-B9A98ABB4A1E}" srcOrd="3" destOrd="0" presId="urn:microsoft.com/office/officeart/2005/8/layout/lProcess2"/>
    <dgm:cxn modelId="{7FEA457A-451D-4E07-992E-32B95C4DAB72}" type="presParOf" srcId="{4F229472-6F30-426C-9ACF-6A12C14C6C81}" destId="{CE610EB1-785D-4219-AE6B-6D50A3ECABF4}" srcOrd="4" destOrd="0" presId="urn:microsoft.com/office/officeart/2005/8/layout/lProcess2"/>
    <dgm:cxn modelId="{CAF19104-1BB4-4A63-83DA-500446DC4B04}" type="presParOf" srcId="{CE610EB1-785D-4219-AE6B-6D50A3ECABF4}" destId="{909AC024-4828-4A97-BD37-5DA11458C625}" srcOrd="0" destOrd="0" presId="urn:microsoft.com/office/officeart/2005/8/layout/lProcess2"/>
    <dgm:cxn modelId="{24E9EE74-CAC2-4BD4-842C-129733D37E6E}" type="presParOf" srcId="{CE610EB1-785D-4219-AE6B-6D50A3ECABF4}" destId="{C752172C-63E5-45A6-8942-44D1521D8476}" srcOrd="1" destOrd="0" presId="urn:microsoft.com/office/officeart/2005/8/layout/lProcess2"/>
    <dgm:cxn modelId="{0EC8A4FF-94EE-41D7-A400-89BFAE26AE7E}" type="presParOf" srcId="{CE610EB1-785D-4219-AE6B-6D50A3ECABF4}" destId="{604DEB23-71B2-4F7D-BD94-E12B2E836341}" srcOrd="2" destOrd="0" presId="urn:microsoft.com/office/officeart/2005/8/layout/lProcess2"/>
    <dgm:cxn modelId="{A22286AA-22CC-4A39-BD94-9A1B923E2ACD}" type="presParOf" srcId="{604DEB23-71B2-4F7D-BD94-E12B2E836341}" destId="{ED82DAA3-1271-41AB-B2E3-D8CAB38B2930}" srcOrd="0" destOrd="0" presId="urn:microsoft.com/office/officeart/2005/8/layout/lProcess2"/>
    <dgm:cxn modelId="{95171E1D-52A6-4228-9BC8-EBB48E90FC7D}" type="presParOf" srcId="{ED82DAA3-1271-41AB-B2E3-D8CAB38B2930}" destId="{E3EDA2DA-4994-451F-83FF-7EB1C30A7862}" srcOrd="0" destOrd="0" presId="urn:microsoft.com/office/officeart/2005/8/layout/lProcess2"/>
    <dgm:cxn modelId="{E0C7D7AE-D271-4079-907F-3FC03D14AAEF}" type="presParOf" srcId="{ED82DAA3-1271-41AB-B2E3-D8CAB38B2930}" destId="{C91CA662-E348-4357-BB2C-5D823A488AAB}" srcOrd="1" destOrd="0" presId="urn:microsoft.com/office/officeart/2005/8/layout/lProcess2"/>
    <dgm:cxn modelId="{24ECEAD7-2522-4E8C-B210-D29C79BA8DCF}" type="presParOf" srcId="{ED82DAA3-1271-41AB-B2E3-D8CAB38B2930}" destId="{DA6050F8-23AB-4C2A-987A-D068EB6ACBB2}" srcOrd="2" destOrd="0" presId="urn:microsoft.com/office/officeart/2005/8/layout/lProcess2"/>
    <dgm:cxn modelId="{38698750-A3B8-412A-93CC-DBCBE69DB825}" type="presParOf" srcId="{4F229472-6F30-426C-9ACF-6A12C14C6C81}" destId="{91158D3F-6B70-42FD-8F12-2B2FD35396FA}" srcOrd="5" destOrd="0" presId="urn:microsoft.com/office/officeart/2005/8/layout/lProcess2"/>
    <dgm:cxn modelId="{705F0C00-70F9-4D0C-8363-02FACDB0D10F}" type="presParOf" srcId="{4F229472-6F30-426C-9ACF-6A12C14C6C81}" destId="{02498B0D-0635-47AD-8CFE-9601691E3353}" srcOrd="6" destOrd="0" presId="urn:microsoft.com/office/officeart/2005/8/layout/lProcess2"/>
    <dgm:cxn modelId="{63E34A10-EE24-4C66-AF07-2C6B94872EB9}" type="presParOf" srcId="{02498B0D-0635-47AD-8CFE-9601691E3353}" destId="{B769B5CE-C79B-420B-8007-3DB17192438F}" srcOrd="0" destOrd="0" presId="urn:microsoft.com/office/officeart/2005/8/layout/lProcess2"/>
    <dgm:cxn modelId="{C94FAEDD-8D57-4E8D-8689-3ACE2DBC2D33}" type="presParOf" srcId="{02498B0D-0635-47AD-8CFE-9601691E3353}" destId="{1140E17E-0AC0-4CA7-AD92-701BDF75BBE3}" srcOrd="1" destOrd="0" presId="urn:microsoft.com/office/officeart/2005/8/layout/lProcess2"/>
    <dgm:cxn modelId="{4E2EE478-7A79-4FAA-876A-649B93EBDBD9}" type="presParOf" srcId="{02498B0D-0635-47AD-8CFE-9601691E3353}" destId="{0D125020-B0DC-4FDA-8A2B-E78913E0D935}" srcOrd="2" destOrd="0" presId="urn:microsoft.com/office/officeart/2005/8/layout/lProcess2"/>
    <dgm:cxn modelId="{03CA25DC-E628-43DC-8316-707898FC91DD}" type="presParOf" srcId="{0D125020-B0DC-4FDA-8A2B-E78913E0D935}" destId="{DFAF2405-E2FA-4010-B8A3-B53B1ACE2C8D}" srcOrd="0" destOrd="0" presId="urn:microsoft.com/office/officeart/2005/8/layout/lProcess2"/>
    <dgm:cxn modelId="{5087688D-A968-4A43-9A3A-99C99202CAF9}" type="presParOf" srcId="{DFAF2405-E2FA-4010-B8A3-B53B1ACE2C8D}" destId="{DE4ED23C-ED1B-47BA-99C4-DFC79B1EC27E}" srcOrd="0" destOrd="0" presId="urn:microsoft.com/office/officeart/2005/8/layout/lProcess2"/>
    <dgm:cxn modelId="{788E6F8B-F8C1-42B1-A68A-4BD45FF85C8B}" type="presParOf" srcId="{DFAF2405-E2FA-4010-B8A3-B53B1ACE2C8D}" destId="{A14CF60E-5E86-406D-9364-EDDD0B99FFCB}" srcOrd="1" destOrd="0" presId="urn:microsoft.com/office/officeart/2005/8/layout/lProcess2"/>
    <dgm:cxn modelId="{D230234A-3CCD-4A0B-B8A3-50585D94874F}" type="presParOf" srcId="{DFAF2405-E2FA-4010-B8A3-B53B1ACE2C8D}" destId="{8F29D8FB-A1A7-42D9-9AE2-74F77D047AB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3A3344-06D3-425A-BD85-AB8E6AF4FD51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20D4DBC6-7B50-4310-B2B0-B8956BA33BBE}">
      <dgm:prSet phldrT="[ข้อความ]"/>
      <dgm:spPr/>
      <dgm:t>
        <a:bodyPr/>
        <a:lstStyle/>
        <a:p>
          <a:r>
            <a:rPr lang="th-TH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สถานที่</a:t>
          </a:r>
        </a:p>
      </dgm:t>
    </dgm:pt>
    <dgm:pt modelId="{D7991261-55C6-480D-BD7B-0E042B7ED8D8}" type="parTrans" cxnId="{CE1107CB-43CF-46F1-8B3F-4DF5C9EE6004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3DF6E17-D25D-4200-A3EE-880E56E9471B}" type="sibTrans" cxnId="{CE1107CB-43CF-46F1-8B3F-4DF5C9EE6004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C498F6F-04C3-4865-9B75-2A5A224DD628}">
      <dgm:prSet phldrT="[ข้อความ]"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-จัดคลินิกเป็นสัดส่วน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-มีอุปกรณ์พร้อมใช้งาน</a:t>
          </a:r>
        </a:p>
      </dgm:t>
    </dgm:pt>
    <dgm:pt modelId="{B925B2AF-D1E1-47F5-B972-A298555675FC}" type="parTrans" cxnId="{41995B78-A9B3-42D7-AA13-6B365388DE78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87AFE84-2D1C-46A2-856A-74DD2D5CA8A5}" type="sibTrans" cxnId="{41995B78-A9B3-42D7-AA13-6B365388DE78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49EB7BB-87CC-4048-AC14-31E62236EFA5}">
      <dgm:prSet phldrT="[ข้อความ]"/>
      <dgm:spPr/>
      <dgm:t>
        <a:bodyPr/>
        <a:lstStyle/>
        <a:p>
          <a:r>
            <a:rPr lang="th-TH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บุคลากร</a:t>
          </a:r>
        </a:p>
      </dgm:t>
    </dgm:pt>
    <dgm:pt modelId="{AC8BCF72-161E-49AB-BE96-8D20A08EF7B9}" type="parTrans" cxnId="{50FFCA2A-7827-4013-927F-54FD6D33F6BB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CF31B39-E084-4197-9274-6554F00885F9}" type="sibTrans" cxnId="{50FFCA2A-7827-4013-927F-54FD6D33F6BB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1F70FE9-7BB3-4700-90B7-A4E2C081FDB8}">
      <dgm:prSet phldrT="[ข้อความ]"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-มี </a:t>
          </a:r>
          <a:r>
            <a:rPr lang="th-TH" sz="2800" b="1" dirty="0" err="1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ผรช</a:t>
          </a:r>
          <a:r>
            <a:rPr lang="th-TH" sz="2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-พัฒนาศักยภาพเป็นระยะ</a:t>
          </a:r>
        </a:p>
      </dgm:t>
    </dgm:pt>
    <dgm:pt modelId="{2CFF2D0E-1408-4F5E-B0A6-EAEA1AA7649F}" type="parTrans" cxnId="{5AAB0665-BD35-4BE8-8D00-6C54854D02E9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7C79834-4738-4332-9E88-9731CD91BDD4}" type="sibTrans" cxnId="{5AAB0665-BD35-4BE8-8D00-6C54854D02E9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98A94AD-0F74-48A2-B564-EF8F59BCB156}">
      <dgm:prSet phldrT="[ข้อความ]"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-เปลี่ยน </a:t>
          </a:r>
          <a:r>
            <a:rPr lang="th-TH" sz="2800" b="1" dirty="0" err="1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ผรช</a:t>
          </a:r>
          <a:r>
            <a:rPr lang="th-TH" sz="2800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.บ่อย 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-ทักษะไม่แม่นยำ</a:t>
          </a:r>
        </a:p>
      </dgm:t>
    </dgm:pt>
    <dgm:pt modelId="{075411DC-43BC-4584-A519-7494AADA011A}" type="parTrans" cxnId="{06407CDE-4766-4E94-9EA2-1781274F10A3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518ED92-0A00-4244-81B5-AAF871B03EE9}" type="sibTrans" cxnId="{06407CDE-4766-4E94-9EA2-1781274F10A3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C13E0CB-C1D9-4985-B3BB-B1C2FCB1034A}">
      <dgm:prSet phldrT="[ข้อความ]"/>
      <dgm:spPr/>
      <dgm:t>
        <a:bodyPr/>
        <a:lstStyle/>
        <a:p>
          <a:r>
            <a:rPr lang="th-TH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ข้อมูล</a:t>
          </a:r>
        </a:p>
      </dgm:t>
    </dgm:pt>
    <dgm:pt modelId="{0BD8D8DA-D331-4675-9973-4329601E722E}" type="parTrans" cxnId="{5013B986-BEA7-41CC-A53C-28B0499E2228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E9D8FD9-7AD6-4123-BD2A-5E341102EEA4}" type="sibTrans" cxnId="{5013B986-BEA7-41CC-A53C-28B0499E2228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81E5142-B51D-4774-822B-B94BB7BBE0DE}">
      <dgm:prSet phldrT="[ข้อความ]"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-สำรวจข้อมูล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-ลงข้อมูลทันทีหลังเสร็จงาน</a:t>
          </a:r>
        </a:p>
      </dgm:t>
    </dgm:pt>
    <dgm:pt modelId="{09D7DCFA-D1FE-46CE-9E89-1606944B87CF}" type="parTrans" cxnId="{D151F82B-2391-4760-A6DF-EB351007690F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AE3C55D-862D-49BF-8A71-886DBD422792}" type="sibTrans" cxnId="{D151F82B-2391-4760-A6DF-EB351007690F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E13753C-3E04-44AF-A784-6FCEB5458E2B}">
      <dgm:prSet phldrT="[ข้อความ]"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-ข้อมูลซ้ำซ้อน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-ลงรายงานไม่ถูก</a:t>
          </a:r>
        </a:p>
      </dgm:t>
    </dgm:pt>
    <dgm:pt modelId="{48DCF3CB-3C79-42C0-9C68-E5A6D3CE3D07}" type="parTrans" cxnId="{3A8E7E8F-0C38-4067-B99E-A282BF194651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AAF31A8-CC77-429C-9D26-CD9668E14C66}" type="sibTrans" cxnId="{3A8E7E8F-0C38-4067-B99E-A282BF194651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0CECE98-1EC0-4342-9BBF-9FD2C1FF2CF1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th-TH" sz="2800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-อุปกรณ์ไม่ได้มาตรฐาน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th-TH" sz="2800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-ไม่สะอาด</a:t>
          </a:r>
        </a:p>
      </dgm:t>
    </dgm:pt>
    <dgm:pt modelId="{F3C1E801-BF9B-4CF2-9396-1C620D83D48F}" type="parTrans" cxnId="{E3F6E0CC-8F00-4023-BF72-835A3A7C9F26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7B4D435-8B14-4626-B307-988C523381D1}" type="sibTrans" cxnId="{E3F6E0CC-8F00-4023-BF72-835A3A7C9F26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0C33BFD-7A51-4658-A0D6-BF22199F33CF}">
      <dgm:prSet phldrT="[ข้อความ]"/>
      <dgm:spPr/>
      <dgm:t>
        <a:bodyPr/>
        <a:lstStyle/>
        <a:p>
          <a:r>
            <a:rPr lang="th-TH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บริการ</a:t>
          </a:r>
        </a:p>
      </dgm:t>
    </dgm:pt>
    <dgm:pt modelId="{43E18802-BF53-4BC0-BAC9-D1FA6762F6A9}" type="parTrans" cxnId="{28B6D2C5-D805-4E96-92AD-2299AE84296C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DCC7573-22BD-44C4-AC5E-32102546F29B}" type="sibTrans" cxnId="{28B6D2C5-D805-4E96-92AD-2299AE84296C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C86C64E-7123-4FCB-8641-72B49D61A496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-บริการตามคู่มือ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-ดำเนินงานตามช่วงอายุ</a:t>
          </a:r>
        </a:p>
      </dgm:t>
    </dgm:pt>
    <dgm:pt modelId="{8A7513D2-872C-442A-8F09-633F1F20E732}" type="parTrans" cxnId="{540CC5A8-6100-43E9-AE87-85D810C18C9B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F90DABB-6AD2-4BFB-9972-0F0ECF753FED}" type="sibTrans" cxnId="{540CC5A8-6100-43E9-AE87-85D810C18C9B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2B6B69F-0A79-47C2-BAA5-C830101A1ABD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th-TH" sz="2800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-แจกยาน้ำไม่ครอบคลุม</a:t>
          </a:r>
        </a:p>
        <a:p>
          <a:pPr algn="l">
            <a:spcAft>
              <a:spcPts val="0"/>
            </a:spcAft>
          </a:pPr>
          <a:r>
            <a:rPr lang="th-TH" sz="2800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-พัฒนาการรวมกับ</a:t>
          </a:r>
          <a:r>
            <a:rPr lang="en-US" sz="2800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EPI</a:t>
          </a:r>
          <a:endParaRPr lang="th-TH" sz="2800" b="1" dirty="0">
            <a:solidFill>
              <a:srgbClr val="6600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BF05DD6-61FF-4661-A34A-9CDF54C03539}" type="parTrans" cxnId="{078135D3-6B31-4E28-9F17-F5574E658883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DAF3398-8F69-4443-B0AF-75E308AC26B7}" type="sibTrans" cxnId="{078135D3-6B31-4E28-9F17-F5574E658883}">
      <dgm:prSet/>
      <dgm:spPr/>
      <dgm:t>
        <a:bodyPr/>
        <a:lstStyle/>
        <a:p>
          <a:endParaRPr lang="th-TH" b="1">
            <a:solidFill>
              <a:srgbClr val="0066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F229472-6F30-426C-9ACF-6A12C14C6C81}" type="pres">
      <dgm:prSet presAssocID="{103A3344-06D3-425A-BD85-AB8E6AF4FD5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0F5086F-6959-4CD6-B2D2-4A32C705EA52}" type="pres">
      <dgm:prSet presAssocID="{20D4DBC6-7B50-4310-B2B0-B8956BA33BBE}" presName="compNode" presStyleCnt="0"/>
      <dgm:spPr/>
    </dgm:pt>
    <dgm:pt modelId="{4E27564C-62BD-4F69-8064-42C9FB0F242E}" type="pres">
      <dgm:prSet presAssocID="{20D4DBC6-7B50-4310-B2B0-B8956BA33BBE}" presName="aNode" presStyleLbl="bgShp" presStyleIdx="0" presStyleCnt="4"/>
      <dgm:spPr/>
      <dgm:t>
        <a:bodyPr/>
        <a:lstStyle/>
        <a:p>
          <a:endParaRPr lang="th-TH"/>
        </a:p>
      </dgm:t>
    </dgm:pt>
    <dgm:pt modelId="{5B6A5632-13A5-4360-87AB-F0B9B05EDDDB}" type="pres">
      <dgm:prSet presAssocID="{20D4DBC6-7B50-4310-B2B0-B8956BA33BBE}" presName="textNode" presStyleLbl="bgShp" presStyleIdx="0" presStyleCnt="4"/>
      <dgm:spPr/>
      <dgm:t>
        <a:bodyPr/>
        <a:lstStyle/>
        <a:p>
          <a:endParaRPr lang="th-TH"/>
        </a:p>
      </dgm:t>
    </dgm:pt>
    <dgm:pt modelId="{500AA87A-900D-43F1-AE97-B026DC93B612}" type="pres">
      <dgm:prSet presAssocID="{20D4DBC6-7B50-4310-B2B0-B8956BA33BBE}" presName="compChildNode" presStyleCnt="0"/>
      <dgm:spPr/>
    </dgm:pt>
    <dgm:pt modelId="{FDACC6AA-DB91-4B66-A148-E6CB5B883CCF}" type="pres">
      <dgm:prSet presAssocID="{20D4DBC6-7B50-4310-B2B0-B8956BA33BBE}" presName="theInnerList" presStyleCnt="0"/>
      <dgm:spPr/>
    </dgm:pt>
    <dgm:pt modelId="{5349D86B-3D9D-4D4E-977C-12C0DF86428D}" type="pres">
      <dgm:prSet presAssocID="{CC498F6F-04C3-4865-9B75-2A5A224DD628}" presName="childNode" presStyleLbl="node1" presStyleIdx="0" presStyleCnt="8" custScaleY="2000000" custLinFactY="-300000" custLinFactNeighborX="1306" custLinFactNeighborY="-3048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325BEEF-997E-431B-9B89-90D26C9FF86D}" type="pres">
      <dgm:prSet presAssocID="{CC498F6F-04C3-4865-9B75-2A5A224DD628}" presName="aSpace2" presStyleCnt="0"/>
      <dgm:spPr/>
    </dgm:pt>
    <dgm:pt modelId="{D1F83537-3771-405B-AB94-23F2B1A2AC8A}" type="pres">
      <dgm:prSet presAssocID="{20CECE98-1EC0-4342-9BBF-9FD2C1FF2CF1}" presName="childNode" presStyleLbl="node1" presStyleIdx="1" presStyleCnt="8" custScaleY="20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661880-03DD-450C-99A4-350D2D6C8D0A}" type="pres">
      <dgm:prSet presAssocID="{20D4DBC6-7B50-4310-B2B0-B8956BA33BBE}" presName="aSpace" presStyleCnt="0"/>
      <dgm:spPr/>
    </dgm:pt>
    <dgm:pt modelId="{21594A54-DCE3-4F22-86C3-AB7025779F1B}" type="pres">
      <dgm:prSet presAssocID="{949EB7BB-87CC-4048-AC14-31E62236EFA5}" presName="compNode" presStyleCnt="0"/>
      <dgm:spPr/>
    </dgm:pt>
    <dgm:pt modelId="{73F6E4DD-A119-45A7-B6AA-9E660C61CDB5}" type="pres">
      <dgm:prSet presAssocID="{949EB7BB-87CC-4048-AC14-31E62236EFA5}" presName="aNode" presStyleLbl="bgShp" presStyleIdx="1" presStyleCnt="4"/>
      <dgm:spPr/>
      <dgm:t>
        <a:bodyPr/>
        <a:lstStyle/>
        <a:p>
          <a:endParaRPr lang="th-TH"/>
        </a:p>
      </dgm:t>
    </dgm:pt>
    <dgm:pt modelId="{8A29A561-B366-49E2-8B32-4AB11A1F794A}" type="pres">
      <dgm:prSet presAssocID="{949EB7BB-87CC-4048-AC14-31E62236EFA5}" presName="textNode" presStyleLbl="bgShp" presStyleIdx="1" presStyleCnt="4"/>
      <dgm:spPr/>
      <dgm:t>
        <a:bodyPr/>
        <a:lstStyle/>
        <a:p>
          <a:endParaRPr lang="th-TH"/>
        </a:p>
      </dgm:t>
    </dgm:pt>
    <dgm:pt modelId="{D6948BA2-8BB2-437F-93DF-40E347042F84}" type="pres">
      <dgm:prSet presAssocID="{949EB7BB-87CC-4048-AC14-31E62236EFA5}" presName="compChildNode" presStyleCnt="0"/>
      <dgm:spPr/>
    </dgm:pt>
    <dgm:pt modelId="{0F29B155-C82D-40C2-BD63-E095BBEFC6EA}" type="pres">
      <dgm:prSet presAssocID="{949EB7BB-87CC-4048-AC14-31E62236EFA5}" presName="theInnerList" presStyleCnt="0"/>
      <dgm:spPr/>
    </dgm:pt>
    <dgm:pt modelId="{D595D24A-5B06-42D1-B3D3-66CF19601266}" type="pres">
      <dgm:prSet presAssocID="{31F70FE9-7BB3-4700-90B7-A4E2C081FDB8}" presName="childNode" presStyleLbl="node1" presStyleIdx="2" presStyleCnt="8" custScaleY="2000000" custLinFactY="-300000" custLinFactNeighborX="1306" custLinFactNeighborY="-3048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B5C2880-1AB3-4ACC-BEED-A2DC7639B65C}" type="pres">
      <dgm:prSet presAssocID="{31F70FE9-7BB3-4700-90B7-A4E2C081FDB8}" presName="aSpace2" presStyleCnt="0"/>
      <dgm:spPr/>
    </dgm:pt>
    <dgm:pt modelId="{13A0E9EF-7F0C-47AF-BAB3-4979838C4A82}" type="pres">
      <dgm:prSet presAssocID="{898A94AD-0F74-48A2-B564-EF8F59BCB156}" presName="childNode" presStyleLbl="node1" presStyleIdx="3" presStyleCnt="8" custScaleY="20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1EA4195-36FA-4576-BCC8-B9A98ABB4A1E}" type="pres">
      <dgm:prSet presAssocID="{949EB7BB-87CC-4048-AC14-31E62236EFA5}" presName="aSpace" presStyleCnt="0"/>
      <dgm:spPr/>
    </dgm:pt>
    <dgm:pt modelId="{CE610EB1-785D-4219-AE6B-6D50A3ECABF4}" type="pres">
      <dgm:prSet presAssocID="{C0C33BFD-7A51-4658-A0D6-BF22199F33CF}" presName="compNode" presStyleCnt="0"/>
      <dgm:spPr/>
    </dgm:pt>
    <dgm:pt modelId="{909AC024-4828-4A97-BD37-5DA11458C625}" type="pres">
      <dgm:prSet presAssocID="{C0C33BFD-7A51-4658-A0D6-BF22199F33CF}" presName="aNode" presStyleLbl="bgShp" presStyleIdx="2" presStyleCnt="4"/>
      <dgm:spPr/>
      <dgm:t>
        <a:bodyPr/>
        <a:lstStyle/>
        <a:p>
          <a:endParaRPr lang="th-TH"/>
        </a:p>
      </dgm:t>
    </dgm:pt>
    <dgm:pt modelId="{C752172C-63E5-45A6-8942-44D1521D8476}" type="pres">
      <dgm:prSet presAssocID="{C0C33BFD-7A51-4658-A0D6-BF22199F33CF}" presName="textNode" presStyleLbl="bgShp" presStyleIdx="2" presStyleCnt="4"/>
      <dgm:spPr/>
      <dgm:t>
        <a:bodyPr/>
        <a:lstStyle/>
        <a:p>
          <a:endParaRPr lang="th-TH"/>
        </a:p>
      </dgm:t>
    </dgm:pt>
    <dgm:pt modelId="{604DEB23-71B2-4F7D-BD94-E12B2E836341}" type="pres">
      <dgm:prSet presAssocID="{C0C33BFD-7A51-4658-A0D6-BF22199F33CF}" presName="compChildNode" presStyleCnt="0"/>
      <dgm:spPr/>
    </dgm:pt>
    <dgm:pt modelId="{ED82DAA3-1271-41AB-B2E3-D8CAB38B2930}" type="pres">
      <dgm:prSet presAssocID="{C0C33BFD-7A51-4658-A0D6-BF22199F33CF}" presName="theInnerList" presStyleCnt="0"/>
      <dgm:spPr/>
    </dgm:pt>
    <dgm:pt modelId="{E3EDA2DA-4994-451F-83FF-7EB1C30A7862}" type="pres">
      <dgm:prSet presAssocID="{EC86C64E-7123-4FCB-8641-72B49D61A496}" presName="childNode" presStyleLbl="node1" presStyleIdx="4" presStyleCnt="8" custScaleY="2000000" custLinFactY="-300000" custLinFactNeighborX="1306" custLinFactNeighborY="-3048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91CA662-E348-4357-BB2C-5D823A488AAB}" type="pres">
      <dgm:prSet presAssocID="{EC86C64E-7123-4FCB-8641-72B49D61A496}" presName="aSpace2" presStyleCnt="0"/>
      <dgm:spPr/>
    </dgm:pt>
    <dgm:pt modelId="{DA6050F8-23AB-4C2A-987A-D068EB6ACBB2}" type="pres">
      <dgm:prSet presAssocID="{02B6B69F-0A79-47C2-BAA5-C830101A1ABD}" presName="childNode" presStyleLbl="node1" presStyleIdx="5" presStyleCnt="8" custScaleY="20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158D3F-6B70-42FD-8F12-2B2FD35396FA}" type="pres">
      <dgm:prSet presAssocID="{C0C33BFD-7A51-4658-A0D6-BF22199F33CF}" presName="aSpace" presStyleCnt="0"/>
      <dgm:spPr/>
    </dgm:pt>
    <dgm:pt modelId="{02498B0D-0635-47AD-8CFE-9601691E3353}" type="pres">
      <dgm:prSet presAssocID="{7C13E0CB-C1D9-4985-B3BB-B1C2FCB1034A}" presName="compNode" presStyleCnt="0"/>
      <dgm:spPr/>
    </dgm:pt>
    <dgm:pt modelId="{B769B5CE-C79B-420B-8007-3DB17192438F}" type="pres">
      <dgm:prSet presAssocID="{7C13E0CB-C1D9-4985-B3BB-B1C2FCB1034A}" presName="aNode" presStyleLbl="bgShp" presStyleIdx="3" presStyleCnt="4"/>
      <dgm:spPr/>
      <dgm:t>
        <a:bodyPr/>
        <a:lstStyle/>
        <a:p>
          <a:endParaRPr lang="th-TH"/>
        </a:p>
      </dgm:t>
    </dgm:pt>
    <dgm:pt modelId="{1140E17E-0AC0-4CA7-AD92-701BDF75BBE3}" type="pres">
      <dgm:prSet presAssocID="{7C13E0CB-C1D9-4985-B3BB-B1C2FCB1034A}" presName="textNode" presStyleLbl="bgShp" presStyleIdx="3" presStyleCnt="4"/>
      <dgm:spPr/>
      <dgm:t>
        <a:bodyPr/>
        <a:lstStyle/>
        <a:p>
          <a:endParaRPr lang="th-TH"/>
        </a:p>
      </dgm:t>
    </dgm:pt>
    <dgm:pt modelId="{0D125020-B0DC-4FDA-8A2B-E78913E0D935}" type="pres">
      <dgm:prSet presAssocID="{7C13E0CB-C1D9-4985-B3BB-B1C2FCB1034A}" presName="compChildNode" presStyleCnt="0"/>
      <dgm:spPr/>
    </dgm:pt>
    <dgm:pt modelId="{DFAF2405-E2FA-4010-B8A3-B53B1ACE2C8D}" type="pres">
      <dgm:prSet presAssocID="{7C13E0CB-C1D9-4985-B3BB-B1C2FCB1034A}" presName="theInnerList" presStyleCnt="0"/>
      <dgm:spPr/>
    </dgm:pt>
    <dgm:pt modelId="{DE4ED23C-ED1B-47BA-99C4-DFC79B1EC27E}" type="pres">
      <dgm:prSet presAssocID="{281E5142-B51D-4774-822B-B94BB7BBE0DE}" presName="childNode" presStyleLbl="node1" presStyleIdx="6" presStyleCnt="8" custScaleY="2000000" custLinFactY="-300000" custLinFactNeighborX="1306" custLinFactNeighborY="-3048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14CF60E-5E86-406D-9364-EDDD0B99FFCB}" type="pres">
      <dgm:prSet presAssocID="{281E5142-B51D-4774-822B-B94BB7BBE0DE}" presName="aSpace2" presStyleCnt="0"/>
      <dgm:spPr/>
    </dgm:pt>
    <dgm:pt modelId="{8F29D8FB-A1A7-42D9-9AE2-74F77D047AB7}" type="pres">
      <dgm:prSet presAssocID="{4E13753C-3E04-44AF-A784-6FCEB5458E2B}" presName="childNode" presStyleLbl="node1" presStyleIdx="7" presStyleCnt="8" custScaleY="20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F052686-E1AB-4EF4-9209-112A018F06D9}" type="presOf" srcId="{7C13E0CB-C1D9-4985-B3BB-B1C2FCB1034A}" destId="{1140E17E-0AC0-4CA7-AD92-701BDF75BBE3}" srcOrd="1" destOrd="0" presId="urn:microsoft.com/office/officeart/2005/8/layout/lProcess2"/>
    <dgm:cxn modelId="{06407CDE-4766-4E94-9EA2-1781274F10A3}" srcId="{949EB7BB-87CC-4048-AC14-31E62236EFA5}" destId="{898A94AD-0F74-48A2-B564-EF8F59BCB156}" srcOrd="1" destOrd="0" parTransId="{075411DC-43BC-4584-A519-7494AADA011A}" sibTransId="{C518ED92-0A00-4244-81B5-AAF871B03EE9}"/>
    <dgm:cxn modelId="{41995B78-A9B3-42D7-AA13-6B365388DE78}" srcId="{20D4DBC6-7B50-4310-B2B0-B8956BA33BBE}" destId="{CC498F6F-04C3-4865-9B75-2A5A224DD628}" srcOrd="0" destOrd="0" parTransId="{B925B2AF-D1E1-47F5-B972-A298555675FC}" sibTransId="{C87AFE84-2D1C-46A2-856A-74DD2D5CA8A5}"/>
    <dgm:cxn modelId="{F29B394E-0648-428C-A847-5524F7F666D4}" type="presOf" srcId="{20D4DBC6-7B50-4310-B2B0-B8956BA33BBE}" destId="{5B6A5632-13A5-4360-87AB-F0B9B05EDDDB}" srcOrd="1" destOrd="0" presId="urn:microsoft.com/office/officeart/2005/8/layout/lProcess2"/>
    <dgm:cxn modelId="{3DF0FC7F-29F8-4C06-8F0F-AFAC62083444}" type="presOf" srcId="{7C13E0CB-C1D9-4985-B3BB-B1C2FCB1034A}" destId="{B769B5CE-C79B-420B-8007-3DB17192438F}" srcOrd="0" destOrd="0" presId="urn:microsoft.com/office/officeart/2005/8/layout/lProcess2"/>
    <dgm:cxn modelId="{C552EFE0-BE6A-4ECF-8C47-86D374F251E1}" type="presOf" srcId="{02B6B69F-0A79-47C2-BAA5-C830101A1ABD}" destId="{DA6050F8-23AB-4C2A-987A-D068EB6ACBB2}" srcOrd="0" destOrd="0" presId="urn:microsoft.com/office/officeart/2005/8/layout/lProcess2"/>
    <dgm:cxn modelId="{5AAB0665-BD35-4BE8-8D00-6C54854D02E9}" srcId="{949EB7BB-87CC-4048-AC14-31E62236EFA5}" destId="{31F70FE9-7BB3-4700-90B7-A4E2C081FDB8}" srcOrd="0" destOrd="0" parTransId="{2CFF2D0E-1408-4F5E-B0A6-EAEA1AA7649F}" sibTransId="{27C79834-4738-4332-9E88-9731CD91BDD4}"/>
    <dgm:cxn modelId="{50FFCA2A-7827-4013-927F-54FD6D33F6BB}" srcId="{103A3344-06D3-425A-BD85-AB8E6AF4FD51}" destId="{949EB7BB-87CC-4048-AC14-31E62236EFA5}" srcOrd="1" destOrd="0" parTransId="{AC8BCF72-161E-49AB-BE96-8D20A08EF7B9}" sibTransId="{9CF31B39-E084-4197-9274-6554F00885F9}"/>
    <dgm:cxn modelId="{F3BAA5D4-DD4E-4A20-A553-98ACCC58B7C7}" type="presOf" srcId="{31F70FE9-7BB3-4700-90B7-A4E2C081FDB8}" destId="{D595D24A-5B06-42D1-B3D3-66CF19601266}" srcOrd="0" destOrd="0" presId="urn:microsoft.com/office/officeart/2005/8/layout/lProcess2"/>
    <dgm:cxn modelId="{0C4A69ED-3AF4-4495-A3EB-4E4E1C5ABFB9}" type="presOf" srcId="{949EB7BB-87CC-4048-AC14-31E62236EFA5}" destId="{73F6E4DD-A119-45A7-B6AA-9E660C61CDB5}" srcOrd="0" destOrd="0" presId="urn:microsoft.com/office/officeart/2005/8/layout/lProcess2"/>
    <dgm:cxn modelId="{D151F82B-2391-4760-A6DF-EB351007690F}" srcId="{7C13E0CB-C1D9-4985-B3BB-B1C2FCB1034A}" destId="{281E5142-B51D-4774-822B-B94BB7BBE0DE}" srcOrd="0" destOrd="0" parTransId="{09D7DCFA-D1FE-46CE-9E89-1606944B87CF}" sibTransId="{8AE3C55D-862D-49BF-8A71-886DBD422792}"/>
    <dgm:cxn modelId="{71EFD4AE-1FDF-41FB-969B-9F93C887E52C}" type="presOf" srcId="{281E5142-B51D-4774-822B-B94BB7BBE0DE}" destId="{DE4ED23C-ED1B-47BA-99C4-DFC79B1EC27E}" srcOrd="0" destOrd="0" presId="urn:microsoft.com/office/officeart/2005/8/layout/lProcess2"/>
    <dgm:cxn modelId="{11F23851-6826-4572-BAA8-64BEDAA9C41C}" type="presOf" srcId="{898A94AD-0F74-48A2-B564-EF8F59BCB156}" destId="{13A0E9EF-7F0C-47AF-BAB3-4979838C4A82}" srcOrd="0" destOrd="0" presId="urn:microsoft.com/office/officeart/2005/8/layout/lProcess2"/>
    <dgm:cxn modelId="{8DC4CCCF-6A6F-4CBC-9D58-01D655896F7C}" type="presOf" srcId="{20CECE98-1EC0-4342-9BBF-9FD2C1FF2CF1}" destId="{D1F83537-3771-405B-AB94-23F2B1A2AC8A}" srcOrd="0" destOrd="0" presId="urn:microsoft.com/office/officeart/2005/8/layout/lProcess2"/>
    <dgm:cxn modelId="{E3F6E0CC-8F00-4023-BF72-835A3A7C9F26}" srcId="{20D4DBC6-7B50-4310-B2B0-B8956BA33BBE}" destId="{20CECE98-1EC0-4342-9BBF-9FD2C1FF2CF1}" srcOrd="1" destOrd="0" parTransId="{F3C1E801-BF9B-4CF2-9396-1C620D83D48F}" sibTransId="{47B4D435-8B14-4626-B307-988C523381D1}"/>
    <dgm:cxn modelId="{6991FDCA-E1A8-4C42-B311-3151B0E411A0}" type="presOf" srcId="{CC498F6F-04C3-4865-9B75-2A5A224DD628}" destId="{5349D86B-3D9D-4D4E-977C-12C0DF86428D}" srcOrd="0" destOrd="0" presId="urn:microsoft.com/office/officeart/2005/8/layout/lProcess2"/>
    <dgm:cxn modelId="{CE1107CB-43CF-46F1-8B3F-4DF5C9EE6004}" srcId="{103A3344-06D3-425A-BD85-AB8E6AF4FD51}" destId="{20D4DBC6-7B50-4310-B2B0-B8956BA33BBE}" srcOrd="0" destOrd="0" parTransId="{D7991261-55C6-480D-BD7B-0E042B7ED8D8}" sibTransId="{C3DF6E17-D25D-4200-A3EE-880E56E9471B}"/>
    <dgm:cxn modelId="{F431B339-447E-45D5-AEED-161490782FD9}" type="presOf" srcId="{20D4DBC6-7B50-4310-B2B0-B8956BA33BBE}" destId="{4E27564C-62BD-4F69-8064-42C9FB0F242E}" srcOrd="0" destOrd="0" presId="urn:microsoft.com/office/officeart/2005/8/layout/lProcess2"/>
    <dgm:cxn modelId="{540CC5A8-6100-43E9-AE87-85D810C18C9B}" srcId="{C0C33BFD-7A51-4658-A0D6-BF22199F33CF}" destId="{EC86C64E-7123-4FCB-8641-72B49D61A496}" srcOrd="0" destOrd="0" parTransId="{8A7513D2-872C-442A-8F09-633F1F20E732}" sibTransId="{5F90DABB-6AD2-4BFB-9972-0F0ECF753FED}"/>
    <dgm:cxn modelId="{28B6D2C5-D805-4E96-92AD-2299AE84296C}" srcId="{103A3344-06D3-425A-BD85-AB8E6AF4FD51}" destId="{C0C33BFD-7A51-4658-A0D6-BF22199F33CF}" srcOrd="2" destOrd="0" parTransId="{43E18802-BF53-4BC0-BAC9-D1FA6762F6A9}" sibTransId="{9DCC7573-22BD-44C4-AC5E-32102546F29B}"/>
    <dgm:cxn modelId="{078135D3-6B31-4E28-9F17-F5574E658883}" srcId="{C0C33BFD-7A51-4658-A0D6-BF22199F33CF}" destId="{02B6B69F-0A79-47C2-BAA5-C830101A1ABD}" srcOrd="1" destOrd="0" parTransId="{7BF05DD6-61FF-4661-A34A-9CDF54C03539}" sibTransId="{0DAF3398-8F69-4443-B0AF-75E308AC26B7}"/>
    <dgm:cxn modelId="{C03F1FBB-30BC-4B0C-8597-10AFB7DF075D}" type="presOf" srcId="{949EB7BB-87CC-4048-AC14-31E62236EFA5}" destId="{8A29A561-B366-49E2-8B32-4AB11A1F794A}" srcOrd="1" destOrd="0" presId="urn:microsoft.com/office/officeart/2005/8/layout/lProcess2"/>
    <dgm:cxn modelId="{3A8E7E8F-0C38-4067-B99E-A282BF194651}" srcId="{7C13E0CB-C1D9-4985-B3BB-B1C2FCB1034A}" destId="{4E13753C-3E04-44AF-A784-6FCEB5458E2B}" srcOrd="1" destOrd="0" parTransId="{48DCF3CB-3C79-42C0-9C68-E5A6D3CE3D07}" sibTransId="{9AAF31A8-CC77-429C-9D26-CD9668E14C66}"/>
    <dgm:cxn modelId="{C1D28F9A-E7A2-47D3-B1BB-83AD24944A21}" type="presOf" srcId="{EC86C64E-7123-4FCB-8641-72B49D61A496}" destId="{E3EDA2DA-4994-451F-83FF-7EB1C30A7862}" srcOrd="0" destOrd="0" presId="urn:microsoft.com/office/officeart/2005/8/layout/lProcess2"/>
    <dgm:cxn modelId="{5013B986-BEA7-41CC-A53C-28B0499E2228}" srcId="{103A3344-06D3-425A-BD85-AB8E6AF4FD51}" destId="{7C13E0CB-C1D9-4985-B3BB-B1C2FCB1034A}" srcOrd="3" destOrd="0" parTransId="{0BD8D8DA-D331-4675-9973-4329601E722E}" sibTransId="{EE9D8FD9-7AD6-4123-BD2A-5E341102EEA4}"/>
    <dgm:cxn modelId="{50E4229C-8916-497E-AC60-F79C011B891B}" type="presOf" srcId="{C0C33BFD-7A51-4658-A0D6-BF22199F33CF}" destId="{C752172C-63E5-45A6-8942-44D1521D8476}" srcOrd="1" destOrd="0" presId="urn:microsoft.com/office/officeart/2005/8/layout/lProcess2"/>
    <dgm:cxn modelId="{F1F96BEE-E399-45FB-918F-203FAD5DF7FC}" type="presOf" srcId="{4E13753C-3E04-44AF-A784-6FCEB5458E2B}" destId="{8F29D8FB-A1A7-42D9-9AE2-74F77D047AB7}" srcOrd="0" destOrd="0" presId="urn:microsoft.com/office/officeart/2005/8/layout/lProcess2"/>
    <dgm:cxn modelId="{4D52AA4A-A8B4-4396-B046-FD6F8348E261}" type="presOf" srcId="{C0C33BFD-7A51-4658-A0D6-BF22199F33CF}" destId="{909AC024-4828-4A97-BD37-5DA11458C625}" srcOrd="0" destOrd="0" presId="urn:microsoft.com/office/officeart/2005/8/layout/lProcess2"/>
    <dgm:cxn modelId="{26C0B09A-7ABF-4DCF-AEE9-660D394A2D3D}" type="presOf" srcId="{103A3344-06D3-425A-BD85-AB8E6AF4FD51}" destId="{4F229472-6F30-426C-9ACF-6A12C14C6C81}" srcOrd="0" destOrd="0" presId="urn:microsoft.com/office/officeart/2005/8/layout/lProcess2"/>
    <dgm:cxn modelId="{3302ABDF-35FD-49E7-93C5-B8523C733C45}" type="presParOf" srcId="{4F229472-6F30-426C-9ACF-6A12C14C6C81}" destId="{D0F5086F-6959-4CD6-B2D2-4A32C705EA52}" srcOrd="0" destOrd="0" presId="urn:microsoft.com/office/officeart/2005/8/layout/lProcess2"/>
    <dgm:cxn modelId="{0A07A8CB-2CE8-4491-9677-ACD55E19FC55}" type="presParOf" srcId="{D0F5086F-6959-4CD6-B2D2-4A32C705EA52}" destId="{4E27564C-62BD-4F69-8064-42C9FB0F242E}" srcOrd="0" destOrd="0" presId="urn:microsoft.com/office/officeart/2005/8/layout/lProcess2"/>
    <dgm:cxn modelId="{65B1A4E9-B095-44BE-A410-36D477861F45}" type="presParOf" srcId="{D0F5086F-6959-4CD6-B2D2-4A32C705EA52}" destId="{5B6A5632-13A5-4360-87AB-F0B9B05EDDDB}" srcOrd="1" destOrd="0" presId="urn:microsoft.com/office/officeart/2005/8/layout/lProcess2"/>
    <dgm:cxn modelId="{1961554E-4A24-49F8-8680-2FAC70389EED}" type="presParOf" srcId="{D0F5086F-6959-4CD6-B2D2-4A32C705EA52}" destId="{500AA87A-900D-43F1-AE97-B026DC93B612}" srcOrd="2" destOrd="0" presId="urn:microsoft.com/office/officeart/2005/8/layout/lProcess2"/>
    <dgm:cxn modelId="{98A47CCA-98D2-4AC8-B1A3-416427AE9910}" type="presParOf" srcId="{500AA87A-900D-43F1-AE97-B026DC93B612}" destId="{FDACC6AA-DB91-4B66-A148-E6CB5B883CCF}" srcOrd="0" destOrd="0" presId="urn:microsoft.com/office/officeart/2005/8/layout/lProcess2"/>
    <dgm:cxn modelId="{887F75AF-2B82-4984-B309-C97C9C8CBAD4}" type="presParOf" srcId="{FDACC6AA-DB91-4B66-A148-E6CB5B883CCF}" destId="{5349D86B-3D9D-4D4E-977C-12C0DF86428D}" srcOrd="0" destOrd="0" presId="urn:microsoft.com/office/officeart/2005/8/layout/lProcess2"/>
    <dgm:cxn modelId="{1E10D6BB-9260-4658-A57A-05B1F9DBAC0F}" type="presParOf" srcId="{FDACC6AA-DB91-4B66-A148-E6CB5B883CCF}" destId="{3325BEEF-997E-431B-9B89-90D26C9FF86D}" srcOrd="1" destOrd="0" presId="urn:microsoft.com/office/officeart/2005/8/layout/lProcess2"/>
    <dgm:cxn modelId="{34117488-D9CC-40FF-8081-23AF8B4B5254}" type="presParOf" srcId="{FDACC6AA-DB91-4B66-A148-E6CB5B883CCF}" destId="{D1F83537-3771-405B-AB94-23F2B1A2AC8A}" srcOrd="2" destOrd="0" presId="urn:microsoft.com/office/officeart/2005/8/layout/lProcess2"/>
    <dgm:cxn modelId="{E153EAA6-70BB-4284-80BD-A484E33535A4}" type="presParOf" srcId="{4F229472-6F30-426C-9ACF-6A12C14C6C81}" destId="{42661880-03DD-450C-99A4-350D2D6C8D0A}" srcOrd="1" destOrd="0" presId="urn:microsoft.com/office/officeart/2005/8/layout/lProcess2"/>
    <dgm:cxn modelId="{821B6EF1-2C57-4356-BCB4-ED81F6F4AF5B}" type="presParOf" srcId="{4F229472-6F30-426C-9ACF-6A12C14C6C81}" destId="{21594A54-DCE3-4F22-86C3-AB7025779F1B}" srcOrd="2" destOrd="0" presId="urn:microsoft.com/office/officeart/2005/8/layout/lProcess2"/>
    <dgm:cxn modelId="{0FDE6634-EDBB-46B7-A2B1-B814D35D741F}" type="presParOf" srcId="{21594A54-DCE3-4F22-86C3-AB7025779F1B}" destId="{73F6E4DD-A119-45A7-B6AA-9E660C61CDB5}" srcOrd="0" destOrd="0" presId="urn:microsoft.com/office/officeart/2005/8/layout/lProcess2"/>
    <dgm:cxn modelId="{E9ED4904-88A5-42C4-998D-355B6C4A4B27}" type="presParOf" srcId="{21594A54-DCE3-4F22-86C3-AB7025779F1B}" destId="{8A29A561-B366-49E2-8B32-4AB11A1F794A}" srcOrd="1" destOrd="0" presId="urn:microsoft.com/office/officeart/2005/8/layout/lProcess2"/>
    <dgm:cxn modelId="{D663F788-DE77-4BF0-9FE0-1E886A3EF88A}" type="presParOf" srcId="{21594A54-DCE3-4F22-86C3-AB7025779F1B}" destId="{D6948BA2-8BB2-437F-93DF-40E347042F84}" srcOrd="2" destOrd="0" presId="urn:microsoft.com/office/officeart/2005/8/layout/lProcess2"/>
    <dgm:cxn modelId="{755C75A4-49C3-4DB8-A5FF-1E8A246628C4}" type="presParOf" srcId="{D6948BA2-8BB2-437F-93DF-40E347042F84}" destId="{0F29B155-C82D-40C2-BD63-E095BBEFC6EA}" srcOrd="0" destOrd="0" presId="urn:microsoft.com/office/officeart/2005/8/layout/lProcess2"/>
    <dgm:cxn modelId="{488839DF-0873-4177-956B-974025ED6832}" type="presParOf" srcId="{0F29B155-C82D-40C2-BD63-E095BBEFC6EA}" destId="{D595D24A-5B06-42D1-B3D3-66CF19601266}" srcOrd="0" destOrd="0" presId="urn:microsoft.com/office/officeart/2005/8/layout/lProcess2"/>
    <dgm:cxn modelId="{05CD2EBD-D49F-40B6-A073-15770333E43A}" type="presParOf" srcId="{0F29B155-C82D-40C2-BD63-E095BBEFC6EA}" destId="{AB5C2880-1AB3-4ACC-BEED-A2DC7639B65C}" srcOrd="1" destOrd="0" presId="urn:microsoft.com/office/officeart/2005/8/layout/lProcess2"/>
    <dgm:cxn modelId="{E31314DA-0930-496D-AC4C-0A8692F2C983}" type="presParOf" srcId="{0F29B155-C82D-40C2-BD63-E095BBEFC6EA}" destId="{13A0E9EF-7F0C-47AF-BAB3-4979838C4A82}" srcOrd="2" destOrd="0" presId="urn:microsoft.com/office/officeart/2005/8/layout/lProcess2"/>
    <dgm:cxn modelId="{D4612E48-FABC-4997-BEAB-1663013A6842}" type="presParOf" srcId="{4F229472-6F30-426C-9ACF-6A12C14C6C81}" destId="{E1EA4195-36FA-4576-BCC8-B9A98ABB4A1E}" srcOrd="3" destOrd="0" presId="urn:microsoft.com/office/officeart/2005/8/layout/lProcess2"/>
    <dgm:cxn modelId="{7FEA457A-451D-4E07-992E-32B95C4DAB72}" type="presParOf" srcId="{4F229472-6F30-426C-9ACF-6A12C14C6C81}" destId="{CE610EB1-785D-4219-AE6B-6D50A3ECABF4}" srcOrd="4" destOrd="0" presId="urn:microsoft.com/office/officeart/2005/8/layout/lProcess2"/>
    <dgm:cxn modelId="{CAF19104-1BB4-4A63-83DA-500446DC4B04}" type="presParOf" srcId="{CE610EB1-785D-4219-AE6B-6D50A3ECABF4}" destId="{909AC024-4828-4A97-BD37-5DA11458C625}" srcOrd="0" destOrd="0" presId="urn:microsoft.com/office/officeart/2005/8/layout/lProcess2"/>
    <dgm:cxn modelId="{24E9EE74-CAC2-4BD4-842C-129733D37E6E}" type="presParOf" srcId="{CE610EB1-785D-4219-AE6B-6D50A3ECABF4}" destId="{C752172C-63E5-45A6-8942-44D1521D8476}" srcOrd="1" destOrd="0" presId="urn:microsoft.com/office/officeart/2005/8/layout/lProcess2"/>
    <dgm:cxn modelId="{0EC8A4FF-94EE-41D7-A400-89BFAE26AE7E}" type="presParOf" srcId="{CE610EB1-785D-4219-AE6B-6D50A3ECABF4}" destId="{604DEB23-71B2-4F7D-BD94-E12B2E836341}" srcOrd="2" destOrd="0" presId="urn:microsoft.com/office/officeart/2005/8/layout/lProcess2"/>
    <dgm:cxn modelId="{A22286AA-22CC-4A39-BD94-9A1B923E2ACD}" type="presParOf" srcId="{604DEB23-71B2-4F7D-BD94-E12B2E836341}" destId="{ED82DAA3-1271-41AB-B2E3-D8CAB38B2930}" srcOrd="0" destOrd="0" presId="urn:microsoft.com/office/officeart/2005/8/layout/lProcess2"/>
    <dgm:cxn modelId="{95171E1D-52A6-4228-9BC8-EBB48E90FC7D}" type="presParOf" srcId="{ED82DAA3-1271-41AB-B2E3-D8CAB38B2930}" destId="{E3EDA2DA-4994-451F-83FF-7EB1C30A7862}" srcOrd="0" destOrd="0" presId="urn:microsoft.com/office/officeart/2005/8/layout/lProcess2"/>
    <dgm:cxn modelId="{E0C7D7AE-D271-4079-907F-3FC03D14AAEF}" type="presParOf" srcId="{ED82DAA3-1271-41AB-B2E3-D8CAB38B2930}" destId="{C91CA662-E348-4357-BB2C-5D823A488AAB}" srcOrd="1" destOrd="0" presId="urn:microsoft.com/office/officeart/2005/8/layout/lProcess2"/>
    <dgm:cxn modelId="{24ECEAD7-2522-4E8C-B210-D29C79BA8DCF}" type="presParOf" srcId="{ED82DAA3-1271-41AB-B2E3-D8CAB38B2930}" destId="{DA6050F8-23AB-4C2A-987A-D068EB6ACBB2}" srcOrd="2" destOrd="0" presId="urn:microsoft.com/office/officeart/2005/8/layout/lProcess2"/>
    <dgm:cxn modelId="{38698750-A3B8-412A-93CC-DBCBE69DB825}" type="presParOf" srcId="{4F229472-6F30-426C-9ACF-6A12C14C6C81}" destId="{91158D3F-6B70-42FD-8F12-2B2FD35396FA}" srcOrd="5" destOrd="0" presId="urn:microsoft.com/office/officeart/2005/8/layout/lProcess2"/>
    <dgm:cxn modelId="{705F0C00-70F9-4D0C-8363-02FACDB0D10F}" type="presParOf" srcId="{4F229472-6F30-426C-9ACF-6A12C14C6C81}" destId="{02498B0D-0635-47AD-8CFE-9601691E3353}" srcOrd="6" destOrd="0" presId="urn:microsoft.com/office/officeart/2005/8/layout/lProcess2"/>
    <dgm:cxn modelId="{63E34A10-EE24-4C66-AF07-2C6B94872EB9}" type="presParOf" srcId="{02498B0D-0635-47AD-8CFE-9601691E3353}" destId="{B769B5CE-C79B-420B-8007-3DB17192438F}" srcOrd="0" destOrd="0" presId="urn:microsoft.com/office/officeart/2005/8/layout/lProcess2"/>
    <dgm:cxn modelId="{C94FAEDD-8D57-4E8D-8689-3ACE2DBC2D33}" type="presParOf" srcId="{02498B0D-0635-47AD-8CFE-9601691E3353}" destId="{1140E17E-0AC0-4CA7-AD92-701BDF75BBE3}" srcOrd="1" destOrd="0" presId="urn:microsoft.com/office/officeart/2005/8/layout/lProcess2"/>
    <dgm:cxn modelId="{4E2EE478-7A79-4FAA-876A-649B93EBDBD9}" type="presParOf" srcId="{02498B0D-0635-47AD-8CFE-9601691E3353}" destId="{0D125020-B0DC-4FDA-8A2B-E78913E0D935}" srcOrd="2" destOrd="0" presId="urn:microsoft.com/office/officeart/2005/8/layout/lProcess2"/>
    <dgm:cxn modelId="{03CA25DC-E628-43DC-8316-707898FC91DD}" type="presParOf" srcId="{0D125020-B0DC-4FDA-8A2B-E78913E0D935}" destId="{DFAF2405-E2FA-4010-B8A3-B53B1ACE2C8D}" srcOrd="0" destOrd="0" presId="urn:microsoft.com/office/officeart/2005/8/layout/lProcess2"/>
    <dgm:cxn modelId="{5087688D-A968-4A43-9A3A-99C99202CAF9}" type="presParOf" srcId="{DFAF2405-E2FA-4010-B8A3-B53B1ACE2C8D}" destId="{DE4ED23C-ED1B-47BA-99C4-DFC79B1EC27E}" srcOrd="0" destOrd="0" presId="urn:microsoft.com/office/officeart/2005/8/layout/lProcess2"/>
    <dgm:cxn modelId="{788E6F8B-F8C1-42B1-A68A-4BD45FF85C8B}" type="presParOf" srcId="{DFAF2405-E2FA-4010-B8A3-B53B1ACE2C8D}" destId="{A14CF60E-5E86-406D-9364-EDDD0B99FFCB}" srcOrd="1" destOrd="0" presId="urn:microsoft.com/office/officeart/2005/8/layout/lProcess2"/>
    <dgm:cxn modelId="{D230234A-3CCD-4A0B-B8A3-50585D94874F}" type="presParOf" srcId="{DFAF2405-E2FA-4010-B8A3-B53B1ACE2C8D}" destId="{8F29D8FB-A1A7-42D9-9AE2-74F77D047AB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75B36C-18E4-4F80-AC17-F03780D04B67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</dgm:pt>
    <dgm:pt modelId="{01E569E6-43F4-4AD1-84F3-059829641EFF}">
      <dgm:prSet phldrT="[ข้อความ]" custT="1"/>
      <dgm:spPr/>
      <dgm:t>
        <a:bodyPr/>
        <a:lstStyle/>
        <a:p>
          <a:pPr algn="ctr"/>
          <a:r>
            <a:rPr lang="th-TH" sz="4800" b="1" dirty="0" smtClean="0">
              <a:latin typeface="TH SarabunPSK" pitchFamily="34" charset="-34"/>
              <a:cs typeface="TH SarabunPSK" pitchFamily="34" charset="-34"/>
            </a:rPr>
            <a:t>มหัศจรรย์ 1,000 วัน</a:t>
          </a:r>
          <a:endParaRPr lang="th-TH" sz="4800" b="1" dirty="0">
            <a:latin typeface="TH SarabunPSK" pitchFamily="34" charset="-34"/>
            <a:cs typeface="TH SarabunPSK" pitchFamily="34" charset="-34"/>
          </a:endParaRPr>
        </a:p>
      </dgm:t>
    </dgm:pt>
    <dgm:pt modelId="{2DE165C4-8B6E-4907-A1A1-755D78115493}" type="parTrans" cxnId="{ADF2A3AB-EB0F-428B-8CA8-D74F4BD18AD7}">
      <dgm:prSet/>
      <dgm:spPr/>
      <dgm:t>
        <a:bodyPr/>
        <a:lstStyle/>
        <a:p>
          <a:endParaRPr lang="th-TH"/>
        </a:p>
      </dgm:t>
    </dgm:pt>
    <dgm:pt modelId="{E202D963-AE18-477B-B181-6E6111CE31CA}" type="sibTrans" cxnId="{ADF2A3AB-EB0F-428B-8CA8-D74F4BD18AD7}">
      <dgm:prSet/>
      <dgm:spPr/>
      <dgm:t>
        <a:bodyPr/>
        <a:lstStyle/>
        <a:p>
          <a:endParaRPr lang="th-TH"/>
        </a:p>
      </dgm:t>
    </dgm:pt>
    <dgm:pt modelId="{4BEDCE05-0417-4A79-B388-0F0A14EE791A}">
      <dgm:prSet phldrT="[ข้อความ]" custT="1"/>
      <dgm:spPr/>
      <dgm:t>
        <a:bodyPr/>
        <a:lstStyle/>
        <a:p>
          <a:pPr algn="ctr">
            <a:spcAft>
              <a:spcPts val="0"/>
            </a:spcAft>
          </a:pPr>
          <a:r>
            <a:rPr lang="th-TH" sz="4400" b="1" dirty="0" smtClean="0">
              <a:latin typeface="TH SarabunPSK" pitchFamily="34" charset="-34"/>
              <a:cs typeface="TH SarabunPSK" pitchFamily="34" charset="-34"/>
            </a:rPr>
            <a:t>ยกระดับ</a:t>
          </a:r>
        </a:p>
        <a:p>
          <a:pPr algn="ctr">
            <a:spcAft>
              <a:spcPts val="0"/>
            </a:spcAft>
          </a:pPr>
          <a:r>
            <a:rPr lang="th-TH" sz="4400" b="1" dirty="0" smtClean="0">
              <a:latin typeface="TH SarabunPSK" pitchFamily="34" charset="-34"/>
              <a:cs typeface="TH SarabunPSK" pitchFamily="34" charset="-34"/>
            </a:rPr>
            <a:t>คุณภาพบริการ</a:t>
          </a:r>
          <a:endParaRPr lang="th-TH" sz="4400" b="1" dirty="0">
            <a:latin typeface="TH SarabunPSK" pitchFamily="34" charset="-34"/>
            <a:cs typeface="TH SarabunPSK" pitchFamily="34" charset="-34"/>
          </a:endParaRPr>
        </a:p>
      </dgm:t>
    </dgm:pt>
    <dgm:pt modelId="{25E2FA25-D133-4524-B65B-2573D9DF4BDA}" type="parTrans" cxnId="{70AAC38D-8158-43A2-8C76-3F1E3953F3E8}">
      <dgm:prSet/>
      <dgm:spPr/>
      <dgm:t>
        <a:bodyPr/>
        <a:lstStyle/>
        <a:p>
          <a:endParaRPr lang="th-TH"/>
        </a:p>
      </dgm:t>
    </dgm:pt>
    <dgm:pt modelId="{9D7E731A-71E0-4D07-B92C-31E7B239C6FC}" type="sibTrans" cxnId="{70AAC38D-8158-43A2-8C76-3F1E3953F3E8}">
      <dgm:prSet/>
      <dgm:spPr/>
      <dgm:t>
        <a:bodyPr/>
        <a:lstStyle/>
        <a:p>
          <a:endParaRPr lang="th-TH"/>
        </a:p>
      </dgm:t>
    </dgm:pt>
    <dgm:pt modelId="{684284D7-6056-4048-A4C3-D6656B3B09F4}">
      <dgm:prSet phldrT="[ข้อความ]" custT="1"/>
      <dgm:spPr/>
      <dgm:t>
        <a:bodyPr/>
        <a:lstStyle/>
        <a:p>
          <a:r>
            <a:rPr lang="th-TH" sz="3600" b="1" dirty="0" smtClean="0">
              <a:latin typeface="TH SarabunPSK" pitchFamily="34" charset="-34"/>
              <a:cs typeface="TH SarabunPSK" pitchFamily="34" charset="-34"/>
            </a:rPr>
            <a:t>เพิ่มการรอบรู้ด้านสุขภาพในแม่และเด็ก</a:t>
          </a:r>
          <a:endParaRPr lang="th-TH" sz="3600" b="1" dirty="0">
            <a:latin typeface="TH SarabunPSK" pitchFamily="34" charset="-34"/>
            <a:cs typeface="TH SarabunPSK" pitchFamily="34" charset="-34"/>
          </a:endParaRPr>
        </a:p>
      </dgm:t>
    </dgm:pt>
    <dgm:pt modelId="{DD67D773-9B73-4215-BA18-9601C4B477FC}" type="parTrans" cxnId="{05BB5E70-1983-4B43-B442-2563C038F196}">
      <dgm:prSet/>
      <dgm:spPr/>
      <dgm:t>
        <a:bodyPr/>
        <a:lstStyle/>
        <a:p>
          <a:endParaRPr lang="th-TH"/>
        </a:p>
      </dgm:t>
    </dgm:pt>
    <dgm:pt modelId="{641F2195-F177-4895-AAF7-10F5107FC383}" type="sibTrans" cxnId="{05BB5E70-1983-4B43-B442-2563C038F196}">
      <dgm:prSet/>
      <dgm:spPr/>
      <dgm:t>
        <a:bodyPr/>
        <a:lstStyle/>
        <a:p>
          <a:endParaRPr lang="th-TH"/>
        </a:p>
      </dgm:t>
    </dgm:pt>
    <dgm:pt modelId="{85B39D55-5CB1-42E4-AC55-C6C9BC62F76A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ขับเคลื่อนทุกระดับ</a:t>
          </a:r>
          <a:endParaRPr lang="th-TH" sz="2600" b="1" dirty="0">
            <a:solidFill>
              <a:srgbClr val="3333FF"/>
            </a:solidFill>
            <a:latin typeface="TH SarabunPSK" pitchFamily="34" charset="-34"/>
            <a:cs typeface="TH SarabunPSK" pitchFamily="34" charset="-34"/>
          </a:endParaRPr>
        </a:p>
      </dgm:t>
    </dgm:pt>
    <dgm:pt modelId="{0AA8E689-8D1C-473D-9146-F574C7173CC0}" type="parTrans" cxnId="{F7BD2A9F-FE1A-4169-AF7E-C690FDB98D7E}">
      <dgm:prSet/>
      <dgm:spPr/>
      <dgm:t>
        <a:bodyPr/>
        <a:lstStyle/>
        <a:p>
          <a:endParaRPr lang="th-TH"/>
        </a:p>
      </dgm:t>
    </dgm:pt>
    <dgm:pt modelId="{864EFD38-A7D7-402A-8A0B-228D88251E24}" type="sibTrans" cxnId="{F7BD2A9F-FE1A-4169-AF7E-C690FDB98D7E}">
      <dgm:prSet/>
      <dgm:spPr/>
      <dgm:t>
        <a:bodyPr/>
        <a:lstStyle/>
        <a:p>
          <a:endParaRPr lang="th-TH"/>
        </a:p>
      </dgm:t>
    </dgm:pt>
    <dgm:pt modelId="{1C25BFCA-EA97-4708-A3A3-0B2881D7FD9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มีส่วนร่วมกับชุมชน</a:t>
          </a:r>
        </a:p>
      </dgm:t>
    </dgm:pt>
    <dgm:pt modelId="{CAC4845F-F9BF-4C1B-A0BA-679CC67F4D1F}" type="parTrans" cxnId="{6E9AFC77-2471-4539-87DB-00988D2663BD}">
      <dgm:prSet/>
      <dgm:spPr/>
      <dgm:t>
        <a:bodyPr/>
        <a:lstStyle/>
        <a:p>
          <a:endParaRPr lang="th-TH"/>
        </a:p>
      </dgm:t>
    </dgm:pt>
    <dgm:pt modelId="{D3FD7FE9-4426-4B92-AE75-FFCC7C439120}" type="sibTrans" cxnId="{6E9AFC77-2471-4539-87DB-00988D2663BD}">
      <dgm:prSet/>
      <dgm:spPr/>
      <dgm:t>
        <a:bodyPr/>
        <a:lstStyle/>
        <a:p>
          <a:endParaRPr lang="th-TH"/>
        </a:p>
      </dgm:t>
    </dgm:pt>
    <dgm:pt modelId="{FB71EF29-C784-4BBE-A989-449E4D251CC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ดำเนินงานเป็นรูปธรรม</a:t>
          </a:r>
        </a:p>
      </dgm:t>
    </dgm:pt>
    <dgm:pt modelId="{78713F6F-C71F-4D99-B7C7-CEFC7C9EF77B}" type="parTrans" cxnId="{AFDECD32-5ADA-4DBA-8072-E3A09C874256}">
      <dgm:prSet/>
      <dgm:spPr/>
      <dgm:t>
        <a:bodyPr/>
        <a:lstStyle/>
        <a:p>
          <a:endParaRPr lang="th-TH"/>
        </a:p>
      </dgm:t>
    </dgm:pt>
    <dgm:pt modelId="{2B8F9356-838F-4A94-A35C-9D7229B9FE40}" type="sibTrans" cxnId="{AFDECD32-5ADA-4DBA-8072-E3A09C874256}">
      <dgm:prSet/>
      <dgm:spPr/>
      <dgm:t>
        <a:bodyPr/>
        <a:lstStyle/>
        <a:p>
          <a:endParaRPr lang="th-TH"/>
        </a:p>
      </dgm:t>
    </dgm:pt>
    <dgm:pt modelId="{D8E75838-4953-4126-909E-6F8A0F3B4E29}">
      <dgm:prSet custT="1"/>
      <dgm:spPr/>
      <dgm:t>
        <a:bodyPr/>
        <a:lstStyle/>
        <a:p>
          <a:pPr>
            <a:spcAft>
              <a:spcPct val="15000"/>
            </a:spcAft>
          </a:pPr>
          <a:endParaRPr lang="th-TH" sz="2600" dirty="0">
            <a:solidFill>
              <a:srgbClr val="3333FF"/>
            </a:solidFill>
            <a:latin typeface="TH SarabunPSK" pitchFamily="34" charset="-34"/>
            <a:cs typeface="TH SarabunPSK" pitchFamily="34" charset="-34"/>
          </a:endParaRPr>
        </a:p>
      </dgm:t>
    </dgm:pt>
    <dgm:pt modelId="{2D6B1B31-17D2-4613-8452-656E7971412B}" type="parTrans" cxnId="{43AA04CB-9A46-46DD-B29E-1484694FC551}">
      <dgm:prSet/>
      <dgm:spPr/>
      <dgm:t>
        <a:bodyPr/>
        <a:lstStyle/>
        <a:p>
          <a:endParaRPr lang="th-TH"/>
        </a:p>
      </dgm:t>
    </dgm:pt>
    <dgm:pt modelId="{82DC70EA-6F5A-4B6E-8AFF-D3F67CC30D0A}" type="sibTrans" cxnId="{43AA04CB-9A46-46DD-B29E-1484694FC551}">
      <dgm:prSet/>
      <dgm:spPr/>
      <dgm:t>
        <a:bodyPr/>
        <a:lstStyle/>
        <a:p>
          <a:endParaRPr lang="th-TH"/>
        </a:p>
      </dgm:t>
    </dgm:pt>
    <dgm:pt modelId="{28F204F9-DD91-473A-8616-556F80F17D8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เพิ่มการดูแลตั้งแต่ก่อนตั้งครรภ์</a:t>
          </a:r>
          <a:endParaRPr lang="th-TH" sz="2600" b="1" dirty="0">
            <a:solidFill>
              <a:srgbClr val="3333FF"/>
            </a:solidFill>
            <a:latin typeface="TH SarabunPSK" pitchFamily="34" charset="-34"/>
            <a:cs typeface="TH SarabunPSK" pitchFamily="34" charset="-34"/>
          </a:endParaRPr>
        </a:p>
      </dgm:t>
    </dgm:pt>
    <dgm:pt modelId="{1A4AE362-68AE-47C7-90F4-C103DEE95EB5}" type="parTrans" cxnId="{47E59415-344D-4619-AF81-874ADC6E0732}">
      <dgm:prSet/>
      <dgm:spPr/>
      <dgm:t>
        <a:bodyPr/>
        <a:lstStyle/>
        <a:p>
          <a:endParaRPr lang="th-TH"/>
        </a:p>
      </dgm:t>
    </dgm:pt>
    <dgm:pt modelId="{F4C212BB-640D-4E4B-A012-67709EBE9B85}" type="sibTrans" cxnId="{47E59415-344D-4619-AF81-874ADC6E0732}">
      <dgm:prSet/>
      <dgm:spPr/>
      <dgm:t>
        <a:bodyPr/>
        <a:lstStyle/>
        <a:p>
          <a:endParaRPr lang="th-TH"/>
        </a:p>
      </dgm:t>
    </dgm:pt>
    <dgm:pt modelId="{8A499E89-4C91-4325-833C-0F59E5DC641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ขยาย </a:t>
          </a:r>
          <a:r>
            <a:rPr lang="th-TH" sz="2600" b="1" dirty="0" err="1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รร.</a:t>
          </a: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พ่อแม่ ในรพ.สต.</a:t>
          </a:r>
        </a:p>
      </dgm:t>
    </dgm:pt>
    <dgm:pt modelId="{A49D6BB9-5867-4BCA-859B-DC3120645C2E}" type="parTrans" cxnId="{D9653C7E-D260-4698-97FE-9B395B4F054E}">
      <dgm:prSet/>
      <dgm:spPr/>
      <dgm:t>
        <a:bodyPr/>
        <a:lstStyle/>
        <a:p>
          <a:endParaRPr lang="th-TH"/>
        </a:p>
      </dgm:t>
    </dgm:pt>
    <dgm:pt modelId="{6DB925F4-6D6B-4DBC-8F0D-EE8FA49C379B}" type="sibTrans" cxnId="{D9653C7E-D260-4698-97FE-9B395B4F054E}">
      <dgm:prSet/>
      <dgm:spPr/>
      <dgm:t>
        <a:bodyPr/>
        <a:lstStyle/>
        <a:p>
          <a:endParaRPr lang="th-TH"/>
        </a:p>
      </dgm:t>
    </dgm:pt>
    <dgm:pt modelId="{4E311499-E5ED-4C45-AF21-CC276451078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พัฒนาระบบส่งต่อ</a:t>
          </a:r>
          <a:r>
            <a:rPr lang="en-US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 C&amp;D</a:t>
          </a: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2600" b="1" i="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Seamless</a:t>
          </a:r>
          <a:endParaRPr lang="th-TH" sz="2600" b="1" dirty="0" smtClean="0">
            <a:solidFill>
              <a:srgbClr val="3333FF"/>
            </a:solidFill>
            <a:latin typeface="TH SarabunPSK" pitchFamily="34" charset="-34"/>
            <a:cs typeface="TH SarabunPSK" pitchFamily="34" charset="-34"/>
          </a:endParaRPr>
        </a:p>
      </dgm:t>
    </dgm:pt>
    <dgm:pt modelId="{6C1F37D5-624E-4A41-B913-40FCACAA1682}" type="parTrans" cxnId="{7C6AABD2-7F2B-48B8-AD64-9B6396D81480}">
      <dgm:prSet/>
      <dgm:spPr/>
      <dgm:t>
        <a:bodyPr/>
        <a:lstStyle/>
        <a:p>
          <a:endParaRPr lang="th-TH"/>
        </a:p>
      </dgm:t>
    </dgm:pt>
    <dgm:pt modelId="{CC283FA5-90B3-498B-AFF5-FD4E844E6343}" type="sibTrans" cxnId="{7C6AABD2-7F2B-48B8-AD64-9B6396D81480}">
      <dgm:prSet/>
      <dgm:spPr/>
      <dgm:t>
        <a:bodyPr/>
        <a:lstStyle/>
        <a:p>
          <a:endParaRPr lang="th-TH"/>
        </a:p>
      </dgm:t>
    </dgm:pt>
    <dgm:pt modelId="{3B517EDF-590E-4C4D-9C2B-3988BA422E0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นำข้อมูล/ความรู้ที่ถูกต้อง สู่ </a:t>
          </a:r>
          <a:r>
            <a:rPr lang="th-TH" sz="2600" b="1" dirty="0" err="1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ปชช.</a:t>
          </a:r>
          <a:endParaRPr lang="th-TH" sz="2600" dirty="0"/>
        </a:p>
      </dgm:t>
    </dgm:pt>
    <dgm:pt modelId="{87E166A2-55A4-468A-BC65-627DD8F97DC2}" type="parTrans" cxnId="{28D1B006-0802-4B90-A9B2-DB12AAB04CA9}">
      <dgm:prSet/>
      <dgm:spPr/>
      <dgm:t>
        <a:bodyPr/>
        <a:lstStyle/>
        <a:p>
          <a:endParaRPr lang="th-TH"/>
        </a:p>
      </dgm:t>
    </dgm:pt>
    <dgm:pt modelId="{EB263D89-835E-4A1F-A4F9-AFCB6C3F894B}" type="sibTrans" cxnId="{28D1B006-0802-4B90-A9B2-DB12AAB04CA9}">
      <dgm:prSet/>
      <dgm:spPr/>
      <dgm:t>
        <a:bodyPr/>
        <a:lstStyle/>
        <a:p>
          <a:endParaRPr lang="th-TH"/>
        </a:p>
      </dgm:t>
    </dgm:pt>
    <dgm:pt modelId="{49D6BE84-3A2A-441D-B287-3FFF26E1858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ผลิตสื่อสร้างสรรค์/เหมาะสม</a:t>
          </a:r>
        </a:p>
      </dgm:t>
    </dgm:pt>
    <dgm:pt modelId="{35FDF358-CA41-4F2A-A807-628E7A6D5B82}" type="parTrans" cxnId="{350CE090-6182-4BA8-9C3E-CF894B3BCC73}">
      <dgm:prSet/>
      <dgm:spPr/>
      <dgm:t>
        <a:bodyPr/>
        <a:lstStyle/>
        <a:p>
          <a:endParaRPr lang="th-TH"/>
        </a:p>
      </dgm:t>
    </dgm:pt>
    <dgm:pt modelId="{D75861C9-35BF-4826-9257-BCCF17BAFBF2}" type="sibTrans" cxnId="{350CE090-6182-4BA8-9C3E-CF894B3BCC73}">
      <dgm:prSet/>
      <dgm:spPr/>
      <dgm:t>
        <a:bodyPr/>
        <a:lstStyle/>
        <a:p>
          <a:endParaRPr lang="th-TH"/>
        </a:p>
      </dgm:t>
    </dgm:pt>
    <dgm:pt modelId="{B98156CB-8A21-43DE-B4D4-B185F32A8B5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h-TH" sz="2600" b="1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เพิ่มช่องทางการสื่อสาร</a:t>
          </a:r>
        </a:p>
      </dgm:t>
    </dgm:pt>
    <dgm:pt modelId="{80EF0A18-2BE7-4D9C-AD4C-A075C8A43DD0}" type="parTrans" cxnId="{4ED00895-6305-4835-9467-4E8952C55A72}">
      <dgm:prSet/>
      <dgm:spPr/>
      <dgm:t>
        <a:bodyPr/>
        <a:lstStyle/>
        <a:p>
          <a:endParaRPr lang="th-TH"/>
        </a:p>
      </dgm:t>
    </dgm:pt>
    <dgm:pt modelId="{6B170AA9-6F8A-4110-8728-920BFC30CB7F}" type="sibTrans" cxnId="{4ED00895-6305-4835-9467-4E8952C55A72}">
      <dgm:prSet/>
      <dgm:spPr/>
      <dgm:t>
        <a:bodyPr/>
        <a:lstStyle/>
        <a:p>
          <a:endParaRPr lang="th-TH"/>
        </a:p>
      </dgm:t>
    </dgm:pt>
    <dgm:pt modelId="{2CBB98CC-5A10-447E-8FCC-5CCF7B17B82B}" type="pres">
      <dgm:prSet presAssocID="{4C75B36C-18E4-4F80-AC17-F03780D04B67}" presName="Name0" presStyleCnt="0">
        <dgm:presLayoutVars>
          <dgm:dir/>
          <dgm:animLvl val="lvl"/>
          <dgm:resizeHandles/>
        </dgm:presLayoutVars>
      </dgm:prSet>
      <dgm:spPr/>
    </dgm:pt>
    <dgm:pt modelId="{C1C181E7-2688-4FCE-A977-4A3053FA189E}" type="pres">
      <dgm:prSet presAssocID="{01E569E6-43F4-4AD1-84F3-059829641EFF}" presName="linNode" presStyleCnt="0"/>
      <dgm:spPr/>
    </dgm:pt>
    <dgm:pt modelId="{E236CCDF-0EB3-4139-BBED-5D32F9B20B15}" type="pres">
      <dgm:prSet presAssocID="{01E569E6-43F4-4AD1-84F3-059829641EF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B6749EF-915F-4090-AD9C-A267BE4FD6F6}" type="pres">
      <dgm:prSet presAssocID="{01E569E6-43F4-4AD1-84F3-059829641EF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2631150-8063-4BD8-96CB-635B26DE2360}" type="pres">
      <dgm:prSet presAssocID="{E202D963-AE18-477B-B181-6E6111CE31CA}" presName="spacing" presStyleCnt="0"/>
      <dgm:spPr/>
    </dgm:pt>
    <dgm:pt modelId="{9AD3A479-59D4-4837-9C74-F30055985546}" type="pres">
      <dgm:prSet presAssocID="{4BEDCE05-0417-4A79-B388-0F0A14EE791A}" presName="linNode" presStyleCnt="0"/>
      <dgm:spPr/>
    </dgm:pt>
    <dgm:pt modelId="{8224B0B6-2F36-42E6-A610-DDFC0E8D4FBE}" type="pres">
      <dgm:prSet presAssocID="{4BEDCE05-0417-4A79-B388-0F0A14EE791A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A0DF708-3921-4293-AE0B-E9F9500BC161}" type="pres">
      <dgm:prSet presAssocID="{4BEDCE05-0417-4A79-B388-0F0A14EE791A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1E6D36-7F2E-4333-881C-DAFDE2B59082}" type="pres">
      <dgm:prSet presAssocID="{9D7E731A-71E0-4D07-B92C-31E7B239C6FC}" presName="spacing" presStyleCnt="0"/>
      <dgm:spPr/>
    </dgm:pt>
    <dgm:pt modelId="{35B913A4-C9FF-46BC-A7F0-B0FF2EBC0DFF}" type="pres">
      <dgm:prSet presAssocID="{684284D7-6056-4048-A4C3-D6656B3B09F4}" presName="linNode" presStyleCnt="0"/>
      <dgm:spPr/>
    </dgm:pt>
    <dgm:pt modelId="{D967418F-4CE8-4559-8743-28EA10C8141B}" type="pres">
      <dgm:prSet presAssocID="{684284D7-6056-4048-A4C3-D6656B3B09F4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26960A7-BD8F-4A02-A978-9F9872AE5972}" type="pres">
      <dgm:prSet presAssocID="{684284D7-6056-4048-A4C3-D6656B3B09F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4AA32C0-F554-443D-8E3A-1B63054E003D}" type="presOf" srcId="{1C25BFCA-EA97-4708-A3A3-0B2881D7FD98}" destId="{FB6749EF-915F-4090-AD9C-A267BE4FD6F6}" srcOrd="0" destOrd="1" presId="urn:microsoft.com/office/officeart/2005/8/layout/vList6"/>
    <dgm:cxn modelId="{7C9D2024-AA1F-4059-AB0D-21BBC6AC1618}" type="presOf" srcId="{8A499E89-4C91-4325-833C-0F59E5DC6417}" destId="{FA0DF708-3921-4293-AE0B-E9F9500BC161}" srcOrd="0" destOrd="1" presId="urn:microsoft.com/office/officeart/2005/8/layout/vList6"/>
    <dgm:cxn modelId="{C659DA15-95A3-4A37-88FC-5E387E2031A4}" type="presOf" srcId="{D8E75838-4953-4126-909E-6F8A0F3B4E29}" destId="{FB6749EF-915F-4090-AD9C-A267BE4FD6F6}" srcOrd="0" destOrd="3" presId="urn:microsoft.com/office/officeart/2005/8/layout/vList6"/>
    <dgm:cxn modelId="{350CE090-6182-4BA8-9C3E-CF894B3BCC73}" srcId="{684284D7-6056-4048-A4C3-D6656B3B09F4}" destId="{49D6BE84-3A2A-441D-B287-3FFF26E1858E}" srcOrd="1" destOrd="0" parTransId="{35FDF358-CA41-4F2A-A807-628E7A6D5B82}" sibTransId="{D75861C9-35BF-4826-9257-BCCF17BAFBF2}"/>
    <dgm:cxn modelId="{ADF19BD4-14D8-4E4C-995C-260B34BC05CA}" type="presOf" srcId="{3B517EDF-590E-4C4D-9C2B-3988BA422E09}" destId="{826960A7-BD8F-4A02-A978-9F9872AE5972}" srcOrd="0" destOrd="0" presId="urn:microsoft.com/office/officeart/2005/8/layout/vList6"/>
    <dgm:cxn modelId="{2F302294-A157-4415-9D85-2031E58C7471}" type="presOf" srcId="{4E311499-E5ED-4C45-AF21-CC276451078B}" destId="{FA0DF708-3921-4293-AE0B-E9F9500BC161}" srcOrd="0" destOrd="2" presId="urn:microsoft.com/office/officeart/2005/8/layout/vList6"/>
    <dgm:cxn modelId="{4ED00895-6305-4835-9467-4E8952C55A72}" srcId="{684284D7-6056-4048-A4C3-D6656B3B09F4}" destId="{B98156CB-8A21-43DE-B4D4-B185F32A8B56}" srcOrd="2" destOrd="0" parTransId="{80EF0A18-2BE7-4D9C-AD4C-A075C8A43DD0}" sibTransId="{6B170AA9-6F8A-4110-8728-920BFC30CB7F}"/>
    <dgm:cxn modelId="{70AAC38D-8158-43A2-8C76-3F1E3953F3E8}" srcId="{4C75B36C-18E4-4F80-AC17-F03780D04B67}" destId="{4BEDCE05-0417-4A79-B388-0F0A14EE791A}" srcOrd="1" destOrd="0" parTransId="{25E2FA25-D133-4524-B65B-2573D9DF4BDA}" sibTransId="{9D7E731A-71E0-4D07-B92C-31E7B239C6FC}"/>
    <dgm:cxn modelId="{CBAC764C-63DD-46A2-944B-329E257150EA}" type="presOf" srcId="{684284D7-6056-4048-A4C3-D6656B3B09F4}" destId="{D967418F-4CE8-4559-8743-28EA10C8141B}" srcOrd="0" destOrd="0" presId="urn:microsoft.com/office/officeart/2005/8/layout/vList6"/>
    <dgm:cxn modelId="{6EB5030B-9AD3-4DAE-89E2-832D400917BD}" type="presOf" srcId="{4BEDCE05-0417-4A79-B388-0F0A14EE791A}" destId="{8224B0B6-2F36-42E6-A610-DDFC0E8D4FBE}" srcOrd="0" destOrd="0" presId="urn:microsoft.com/office/officeart/2005/8/layout/vList6"/>
    <dgm:cxn modelId="{28D1B006-0802-4B90-A9B2-DB12AAB04CA9}" srcId="{684284D7-6056-4048-A4C3-D6656B3B09F4}" destId="{3B517EDF-590E-4C4D-9C2B-3988BA422E09}" srcOrd="0" destOrd="0" parTransId="{87E166A2-55A4-468A-BC65-627DD8F97DC2}" sibTransId="{EB263D89-835E-4A1F-A4F9-AFCB6C3F894B}"/>
    <dgm:cxn modelId="{F7BD2A9F-FE1A-4169-AF7E-C690FDB98D7E}" srcId="{01E569E6-43F4-4AD1-84F3-059829641EFF}" destId="{85B39D55-5CB1-42E4-AC55-C6C9BC62F76A}" srcOrd="0" destOrd="0" parTransId="{0AA8E689-8D1C-473D-9146-F574C7173CC0}" sibTransId="{864EFD38-A7D7-402A-8A0B-228D88251E24}"/>
    <dgm:cxn modelId="{B52A4FD7-DF8F-44A1-8045-14589DDA1FC7}" type="presOf" srcId="{28F204F9-DD91-473A-8616-556F80F17D81}" destId="{FA0DF708-3921-4293-AE0B-E9F9500BC161}" srcOrd="0" destOrd="0" presId="urn:microsoft.com/office/officeart/2005/8/layout/vList6"/>
    <dgm:cxn modelId="{F04ED6E3-701B-4A6B-85A9-4C1BCD13510A}" type="presOf" srcId="{49D6BE84-3A2A-441D-B287-3FFF26E1858E}" destId="{826960A7-BD8F-4A02-A978-9F9872AE5972}" srcOrd="0" destOrd="1" presId="urn:microsoft.com/office/officeart/2005/8/layout/vList6"/>
    <dgm:cxn modelId="{ADF2A3AB-EB0F-428B-8CA8-D74F4BD18AD7}" srcId="{4C75B36C-18E4-4F80-AC17-F03780D04B67}" destId="{01E569E6-43F4-4AD1-84F3-059829641EFF}" srcOrd="0" destOrd="0" parTransId="{2DE165C4-8B6E-4907-A1A1-755D78115493}" sibTransId="{E202D963-AE18-477B-B181-6E6111CE31CA}"/>
    <dgm:cxn modelId="{05BB5E70-1983-4B43-B442-2563C038F196}" srcId="{4C75B36C-18E4-4F80-AC17-F03780D04B67}" destId="{684284D7-6056-4048-A4C3-D6656B3B09F4}" srcOrd="2" destOrd="0" parTransId="{DD67D773-9B73-4215-BA18-9601C4B477FC}" sibTransId="{641F2195-F177-4895-AAF7-10F5107FC383}"/>
    <dgm:cxn modelId="{55248EA8-26AA-4BDB-A3D5-13320302C6F7}" type="presOf" srcId="{01E569E6-43F4-4AD1-84F3-059829641EFF}" destId="{E236CCDF-0EB3-4139-BBED-5D32F9B20B15}" srcOrd="0" destOrd="0" presId="urn:microsoft.com/office/officeart/2005/8/layout/vList6"/>
    <dgm:cxn modelId="{43AA04CB-9A46-46DD-B29E-1484694FC551}" srcId="{01E569E6-43F4-4AD1-84F3-059829641EFF}" destId="{D8E75838-4953-4126-909E-6F8A0F3B4E29}" srcOrd="3" destOrd="0" parTransId="{2D6B1B31-17D2-4613-8452-656E7971412B}" sibTransId="{82DC70EA-6F5A-4B6E-8AFF-D3F67CC30D0A}"/>
    <dgm:cxn modelId="{D9653C7E-D260-4698-97FE-9B395B4F054E}" srcId="{4BEDCE05-0417-4A79-B388-0F0A14EE791A}" destId="{8A499E89-4C91-4325-833C-0F59E5DC6417}" srcOrd="1" destOrd="0" parTransId="{A49D6BB9-5867-4BCA-859B-DC3120645C2E}" sibTransId="{6DB925F4-6D6B-4DBC-8F0D-EE8FA49C379B}"/>
    <dgm:cxn modelId="{8F1E3761-1E1E-405E-AE56-484DA9589E73}" type="presOf" srcId="{4C75B36C-18E4-4F80-AC17-F03780D04B67}" destId="{2CBB98CC-5A10-447E-8FCC-5CCF7B17B82B}" srcOrd="0" destOrd="0" presId="urn:microsoft.com/office/officeart/2005/8/layout/vList6"/>
    <dgm:cxn modelId="{7C6AABD2-7F2B-48B8-AD64-9B6396D81480}" srcId="{4BEDCE05-0417-4A79-B388-0F0A14EE791A}" destId="{4E311499-E5ED-4C45-AF21-CC276451078B}" srcOrd="2" destOrd="0" parTransId="{6C1F37D5-624E-4A41-B913-40FCACAA1682}" sibTransId="{CC283FA5-90B3-498B-AFF5-FD4E844E6343}"/>
    <dgm:cxn modelId="{24DDB56A-8507-4846-8153-A09C418124B3}" type="presOf" srcId="{FB71EF29-C784-4BBE-A989-449E4D251CCC}" destId="{FB6749EF-915F-4090-AD9C-A267BE4FD6F6}" srcOrd="0" destOrd="2" presId="urn:microsoft.com/office/officeart/2005/8/layout/vList6"/>
    <dgm:cxn modelId="{47E59415-344D-4619-AF81-874ADC6E0732}" srcId="{4BEDCE05-0417-4A79-B388-0F0A14EE791A}" destId="{28F204F9-DD91-473A-8616-556F80F17D81}" srcOrd="0" destOrd="0" parTransId="{1A4AE362-68AE-47C7-90F4-C103DEE95EB5}" sibTransId="{F4C212BB-640D-4E4B-A012-67709EBE9B85}"/>
    <dgm:cxn modelId="{20FD35B4-AEB8-4038-AB47-D85FD187373E}" type="presOf" srcId="{B98156CB-8A21-43DE-B4D4-B185F32A8B56}" destId="{826960A7-BD8F-4A02-A978-9F9872AE5972}" srcOrd="0" destOrd="2" presId="urn:microsoft.com/office/officeart/2005/8/layout/vList6"/>
    <dgm:cxn modelId="{6E9AFC77-2471-4539-87DB-00988D2663BD}" srcId="{01E569E6-43F4-4AD1-84F3-059829641EFF}" destId="{1C25BFCA-EA97-4708-A3A3-0B2881D7FD98}" srcOrd="1" destOrd="0" parTransId="{CAC4845F-F9BF-4C1B-A0BA-679CC67F4D1F}" sibTransId="{D3FD7FE9-4426-4B92-AE75-FFCC7C439120}"/>
    <dgm:cxn modelId="{26A2A0A1-73CF-400D-A091-300FB4AC62C1}" type="presOf" srcId="{85B39D55-5CB1-42E4-AC55-C6C9BC62F76A}" destId="{FB6749EF-915F-4090-AD9C-A267BE4FD6F6}" srcOrd="0" destOrd="0" presId="urn:microsoft.com/office/officeart/2005/8/layout/vList6"/>
    <dgm:cxn modelId="{AFDECD32-5ADA-4DBA-8072-E3A09C874256}" srcId="{01E569E6-43F4-4AD1-84F3-059829641EFF}" destId="{FB71EF29-C784-4BBE-A989-449E4D251CCC}" srcOrd="2" destOrd="0" parTransId="{78713F6F-C71F-4D99-B7C7-CEFC7C9EF77B}" sibTransId="{2B8F9356-838F-4A94-A35C-9D7229B9FE40}"/>
    <dgm:cxn modelId="{B21BFDAF-C066-464E-B438-6BC79E86113F}" type="presParOf" srcId="{2CBB98CC-5A10-447E-8FCC-5CCF7B17B82B}" destId="{C1C181E7-2688-4FCE-A977-4A3053FA189E}" srcOrd="0" destOrd="0" presId="urn:microsoft.com/office/officeart/2005/8/layout/vList6"/>
    <dgm:cxn modelId="{62B9AA0C-43DF-40FA-8CE2-FA2A76987401}" type="presParOf" srcId="{C1C181E7-2688-4FCE-A977-4A3053FA189E}" destId="{E236CCDF-0EB3-4139-BBED-5D32F9B20B15}" srcOrd="0" destOrd="0" presId="urn:microsoft.com/office/officeart/2005/8/layout/vList6"/>
    <dgm:cxn modelId="{63DF16C7-F872-4EDA-B0C0-19CE5DCFD911}" type="presParOf" srcId="{C1C181E7-2688-4FCE-A977-4A3053FA189E}" destId="{FB6749EF-915F-4090-AD9C-A267BE4FD6F6}" srcOrd="1" destOrd="0" presId="urn:microsoft.com/office/officeart/2005/8/layout/vList6"/>
    <dgm:cxn modelId="{0E05BF1C-861D-4A1B-B9C2-6309DD4FA3D9}" type="presParOf" srcId="{2CBB98CC-5A10-447E-8FCC-5CCF7B17B82B}" destId="{72631150-8063-4BD8-96CB-635B26DE2360}" srcOrd="1" destOrd="0" presId="urn:microsoft.com/office/officeart/2005/8/layout/vList6"/>
    <dgm:cxn modelId="{D193F4E6-FE1E-4C90-9A1B-8C2BCED299B7}" type="presParOf" srcId="{2CBB98CC-5A10-447E-8FCC-5CCF7B17B82B}" destId="{9AD3A479-59D4-4837-9C74-F30055985546}" srcOrd="2" destOrd="0" presId="urn:microsoft.com/office/officeart/2005/8/layout/vList6"/>
    <dgm:cxn modelId="{DB9F8E96-28AE-41A0-96D2-D3CD309AA412}" type="presParOf" srcId="{9AD3A479-59D4-4837-9C74-F30055985546}" destId="{8224B0B6-2F36-42E6-A610-DDFC0E8D4FBE}" srcOrd="0" destOrd="0" presId="urn:microsoft.com/office/officeart/2005/8/layout/vList6"/>
    <dgm:cxn modelId="{EE585DC6-0A68-4D1D-8F04-A818A0554147}" type="presParOf" srcId="{9AD3A479-59D4-4837-9C74-F30055985546}" destId="{FA0DF708-3921-4293-AE0B-E9F9500BC161}" srcOrd="1" destOrd="0" presId="urn:microsoft.com/office/officeart/2005/8/layout/vList6"/>
    <dgm:cxn modelId="{B58A8EB7-BC4E-4DB6-89A9-8C98C52C8E25}" type="presParOf" srcId="{2CBB98CC-5A10-447E-8FCC-5CCF7B17B82B}" destId="{271E6D36-7F2E-4333-881C-DAFDE2B59082}" srcOrd="3" destOrd="0" presId="urn:microsoft.com/office/officeart/2005/8/layout/vList6"/>
    <dgm:cxn modelId="{9CFE1AB4-E3E9-489C-99D3-C5E7D5F5F0FF}" type="presParOf" srcId="{2CBB98CC-5A10-447E-8FCC-5CCF7B17B82B}" destId="{35B913A4-C9FF-46BC-A7F0-B0FF2EBC0DFF}" srcOrd="4" destOrd="0" presId="urn:microsoft.com/office/officeart/2005/8/layout/vList6"/>
    <dgm:cxn modelId="{240E5977-E437-4B71-B476-7D63159FD23B}" type="presParOf" srcId="{35B913A4-C9FF-46BC-A7F0-B0FF2EBC0DFF}" destId="{D967418F-4CE8-4559-8743-28EA10C8141B}" srcOrd="0" destOrd="0" presId="urn:microsoft.com/office/officeart/2005/8/layout/vList6"/>
    <dgm:cxn modelId="{5B90B7FC-719B-41F2-AD9B-CD7AD8578247}" type="presParOf" srcId="{35B913A4-C9FF-46BC-A7F0-B0FF2EBC0DFF}" destId="{826960A7-BD8F-4A02-A978-9F9872AE597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CA7792-5DED-449E-8265-5F44D156D17C}" type="doc">
      <dgm:prSet loTypeId="urn:microsoft.com/office/officeart/2005/8/layout/hProcess7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B2372A9E-B325-46C7-8ECE-F3E1EA6E61AF}">
      <dgm:prSet phldrT="[ข้อความ]"/>
      <dgm:spPr/>
      <dgm:t>
        <a:bodyPr/>
        <a:lstStyle/>
        <a:p>
          <a:r>
            <a:rPr lang="th-TH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ที่มา</a:t>
          </a:r>
        </a:p>
      </dgm:t>
    </dgm:pt>
    <dgm:pt modelId="{73A5CD49-C3F1-4FF4-AF9A-1CFD8012C7AF}" type="parTrans" cxnId="{BAA0D89B-3FAD-4EAA-9451-DB5D690C1F13}">
      <dgm:prSet/>
      <dgm:spPr/>
      <dgm:t>
        <a:bodyPr/>
        <a:lstStyle/>
        <a:p>
          <a:endParaRPr lang="th-TH"/>
        </a:p>
      </dgm:t>
    </dgm:pt>
    <dgm:pt modelId="{5917F4E3-A40F-423B-BEB0-C9558EF151AE}" type="sibTrans" cxnId="{BAA0D89B-3FAD-4EAA-9451-DB5D690C1F13}">
      <dgm:prSet/>
      <dgm:spPr/>
      <dgm:t>
        <a:bodyPr/>
        <a:lstStyle/>
        <a:p>
          <a:endParaRPr lang="th-TH"/>
        </a:p>
      </dgm:t>
    </dgm:pt>
    <dgm:pt modelId="{F7B66993-E528-4E4E-AA87-7DF6BF90C8A5}">
      <dgm:prSet phldrT="[ข้อความ]" custT="1"/>
      <dgm:spPr/>
      <dgm:t>
        <a:bodyPr/>
        <a:lstStyle/>
        <a:p>
          <a:pPr algn="l"/>
          <a:r>
            <a:rPr lang="th-TH" sz="2700" b="1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สืบเนื่องมาจาก</a:t>
          </a:r>
          <a:r>
            <a:rPr lang="th-TH" sz="2700" b="1" i="0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โครงการเครือข่ายสุขภาพมารดาและทารกเพื่อครอบครัวไทย ในพระราชูปถัมภ์ สมเด็จพระบรมโอรสาธิราชฯ สยามมกุฎราชกุมาร</a:t>
          </a:r>
          <a:endParaRPr lang="th-TH" sz="2700" b="1" dirty="0">
            <a:solidFill>
              <a:srgbClr val="CC0066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6C28E12-8815-4DC4-9AA8-5EB59513DA2E}" type="parTrans" cxnId="{8BF2AD97-0CF2-44AF-AE34-453A12D1C29B}">
      <dgm:prSet/>
      <dgm:spPr/>
      <dgm:t>
        <a:bodyPr/>
        <a:lstStyle/>
        <a:p>
          <a:endParaRPr lang="th-TH"/>
        </a:p>
      </dgm:t>
    </dgm:pt>
    <dgm:pt modelId="{C43279FF-4FC5-49EE-B27F-9E14EA8DABB3}" type="sibTrans" cxnId="{8BF2AD97-0CF2-44AF-AE34-453A12D1C29B}">
      <dgm:prSet/>
      <dgm:spPr/>
      <dgm:t>
        <a:bodyPr/>
        <a:lstStyle/>
        <a:p>
          <a:endParaRPr lang="th-TH"/>
        </a:p>
      </dgm:t>
    </dgm:pt>
    <dgm:pt modelId="{B377FC63-E87D-42B4-967C-EE772084857F}">
      <dgm:prSet phldrT="[ข้อความ]"/>
      <dgm:spPr/>
      <dgm:t>
        <a:bodyPr/>
        <a:lstStyle/>
        <a:p>
          <a:r>
            <a:rPr lang="th-TH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พื้นที่เป้าหมาย</a:t>
          </a:r>
        </a:p>
      </dgm:t>
    </dgm:pt>
    <dgm:pt modelId="{7A2AFD9A-5A6F-4A02-943C-7DD21D98AE76}" type="parTrans" cxnId="{20756739-4CD4-4398-840C-A3C4EAC571A0}">
      <dgm:prSet/>
      <dgm:spPr/>
      <dgm:t>
        <a:bodyPr/>
        <a:lstStyle/>
        <a:p>
          <a:endParaRPr lang="th-TH"/>
        </a:p>
      </dgm:t>
    </dgm:pt>
    <dgm:pt modelId="{41CE7A45-83DA-4926-BA93-64297976955B}" type="sibTrans" cxnId="{20756739-4CD4-4398-840C-A3C4EAC571A0}">
      <dgm:prSet/>
      <dgm:spPr/>
      <dgm:t>
        <a:bodyPr/>
        <a:lstStyle/>
        <a:p>
          <a:endParaRPr lang="th-TH"/>
        </a:p>
      </dgm:t>
    </dgm:pt>
    <dgm:pt modelId="{A213EF0B-3BFE-4A95-84FE-028CBE17B757}">
      <dgm:prSet phldrT="[ข้อความ]" custT="1"/>
      <dgm:spPr/>
      <dgm:t>
        <a:bodyPr/>
        <a:lstStyle/>
        <a:p>
          <a:r>
            <a:rPr lang="th-TH" sz="3200" b="1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เขตสุขภาพที่ 3</a:t>
          </a:r>
        </a:p>
        <a:p>
          <a:r>
            <a:rPr lang="th-TH" sz="3200" b="1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- อุทัยธานี</a:t>
          </a:r>
        </a:p>
        <a:p>
          <a:r>
            <a:rPr lang="th-TH" sz="3200" b="1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- กำแพงเพชร</a:t>
          </a:r>
        </a:p>
        <a:p>
          <a:r>
            <a:rPr lang="th-TH" sz="3200" b="1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- พิจิตร</a:t>
          </a:r>
        </a:p>
      </dgm:t>
    </dgm:pt>
    <dgm:pt modelId="{69E6C22F-26C9-48CA-840E-B7A2FFBB2951}" type="parTrans" cxnId="{7268DC78-FA34-4E0F-8A2F-8236EFC09F8A}">
      <dgm:prSet/>
      <dgm:spPr/>
      <dgm:t>
        <a:bodyPr/>
        <a:lstStyle/>
        <a:p>
          <a:endParaRPr lang="th-TH"/>
        </a:p>
      </dgm:t>
    </dgm:pt>
    <dgm:pt modelId="{251A4515-7D31-4BF3-B61F-5F49D87535AF}" type="sibTrans" cxnId="{7268DC78-FA34-4E0F-8A2F-8236EFC09F8A}">
      <dgm:prSet/>
      <dgm:spPr/>
      <dgm:t>
        <a:bodyPr/>
        <a:lstStyle/>
        <a:p>
          <a:endParaRPr lang="th-TH"/>
        </a:p>
      </dgm:t>
    </dgm:pt>
    <dgm:pt modelId="{D68D747F-31B9-4ABD-BE58-0E7A71C2D3B7}">
      <dgm:prSet phldrT="[ข้อความ]"/>
      <dgm:spPr/>
      <dgm:t>
        <a:bodyPr/>
        <a:lstStyle/>
        <a:p>
          <a:r>
            <a:rPr lang="th-TH" b="1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การดำเนินการ</a:t>
          </a:r>
        </a:p>
      </dgm:t>
    </dgm:pt>
    <dgm:pt modelId="{9619DB59-73EF-4CF8-B945-739BAFEDAB53}" type="parTrans" cxnId="{1A080E29-089A-4CBC-BA99-194BC8506716}">
      <dgm:prSet/>
      <dgm:spPr/>
      <dgm:t>
        <a:bodyPr/>
        <a:lstStyle/>
        <a:p>
          <a:endParaRPr lang="th-TH"/>
        </a:p>
      </dgm:t>
    </dgm:pt>
    <dgm:pt modelId="{842AF8AF-130B-4523-BF04-0B5AAE8EC8A4}" type="sibTrans" cxnId="{1A080E29-089A-4CBC-BA99-194BC8506716}">
      <dgm:prSet/>
      <dgm:spPr/>
      <dgm:t>
        <a:bodyPr/>
        <a:lstStyle/>
        <a:p>
          <a:endParaRPr lang="th-TH"/>
        </a:p>
      </dgm:t>
    </dgm:pt>
    <dgm:pt modelId="{00C0011A-89B9-4505-8E82-D95F4F8CA573}">
      <dgm:prSet phldrT="[ข้อความ]" custT="1"/>
      <dgm:spPr/>
      <dgm:t>
        <a:bodyPr/>
        <a:lstStyle/>
        <a:p>
          <a:pPr algn="l"/>
          <a:r>
            <a:rPr lang="th-TH" sz="3200" b="1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กำหนดจัดประชุมเชิงปฏิบัติการเพื่อชี้แจงโครงการฯ วันที่ 19 ต.ค. 2561 ณ ห้องประชุม สสจ.อน.</a:t>
          </a:r>
        </a:p>
      </dgm:t>
    </dgm:pt>
    <dgm:pt modelId="{8BE56B16-A364-4E41-ACC1-CF04DEC0B82A}" type="parTrans" cxnId="{803D43B5-4BDB-4E28-93A7-F5974F40D8B7}">
      <dgm:prSet/>
      <dgm:spPr/>
      <dgm:t>
        <a:bodyPr/>
        <a:lstStyle/>
        <a:p>
          <a:endParaRPr lang="th-TH"/>
        </a:p>
      </dgm:t>
    </dgm:pt>
    <dgm:pt modelId="{8880A831-EDF4-4695-B79A-6B91FA0CAD89}" type="sibTrans" cxnId="{803D43B5-4BDB-4E28-93A7-F5974F40D8B7}">
      <dgm:prSet/>
      <dgm:spPr/>
      <dgm:t>
        <a:bodyPr/>
        <a:lstStyle/>
        <a:p>
          <a:endParaRPr lang="th-TH"/>
        </a:p>
      </dgm:t>
    </dgm:pt>
    <dgm:pt modelId="{E26B862A-899B-494C-9FBB-FB16C2BB6BE0}" type="pres">
      <dgm:prSet presAssocID="{FDCA7792-5DED-449E-8265-5F44D156D1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3D0C721-1B46-4C7B-8F89-F74A39B3216B}" type="pres">
      <dgm:prSet presAssocID="{B2372A9E-B325-46C7-8ECE-F3E1EA6E61AF}" presName="compositeNode" presStyleCnt="0">
        <dgm:presLayoutVars>
          <dgm:bulletEnabled val="1"/>
        </dgm:presLayoutVars>
      </dgm:prSet>
      <dgm:spPr/>
    </dgm:pt>
    <dgm:pt modelId="{55FC20B7-5F8F-4F3D-9734-57E0F94878A2}" type="pres">
      <dgm:prSet presAssocID="{B2372A9E-B325-46C7-8ECE-F3E1EA6E61AF}" presName="bgRect" presStyleLbl="node1" presStyleIdx="0" presStyleCnt="3"/>
      <dgm:spPr/>
      <dgm:t>
        <a:bodyPr/>
        <a:lstStyle/>
        <a:p>
          <a:endParaRPr lang="th-TH"/>
        </a:p>
      </dgm:t>
    </dgm:pt>
    <dgm:pt modelId="{9AC64151-A87F-488B-82E5-CC8CE9FC1823}" type="pres">
      <dgm:prSet presAssocID="{B2372A9E-B325-46C7-8ECE-F3E1EA6E61AF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24A71AF-57C8-400C-B723-0AA7928FEDAB}" type="pres">
      <dgm:prSet presAssocID="{B2372A9E-B325-46C7-8ECE-F3E1EA6E61A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E978FF4-BF15-47EA-BFB9-356E45067D70}" type="pres">
      <dgm:prSet presAssocID="{5917F4E3-A40F-423B-BEB0-C9558EF151AE}" presName="hSp" presStyleCnt="0"/>
      <dgm:spPr/>
    </dgm:pt>
    <dgm:pt modelId="{8AE47CA8-A793-4C6A-9A45-44D335D7A012}" type="pres">
      <dgm:prSet presAssocID="{5917F4E3-A40F-423B-BEB0-C9558EF151AE}" presName="vProcSp" presStyleCnt="0"/>
      <dgm:spPr/>
    </dgm:pt>
    <dgm:pt modelId="{99AB94D0-4CAC-470F-AFF2-175ED16A630C}" type="pres">
      <dgm:prSet presAssocID="{5917F4E3-A40F-423B-BEB0-C9558EF151AE}" presName="vSp1" presStyleCnt="0"/>
      <dgm:spPr/>
    </dgm:pt>
    <dgm:pt modelId="{03C709F8-1581-405C-BCFB-5F071733D32A}" type="pres">
      <dgm:prSet presAssocID="{5917F4E3-A40F-423B-BEB0-C9558EF151AE}" presName="simulatedConn" presStyleLbl="solidFgAcc1" presStyleIdx="0" presStyleCnt="2"/>
      <dgm:spPr/>
    </dgm:pt>
    <dgm:pt modelId="{CEA6D6A5-B3ED-4C52-A647-E880F78ED7D4}" type="pres">
      <dgm:prSet presAssocID="{5917F4E3-A40F-423B-BEB0-C9558EF151AE}" presName="vSp2" presStyleCnt="0"/>
      <dgm:spPr/>
    </dgm:pt>
    <dgm:pt modelId="{25BD3E50-FF5A-4D43-9ACD-3BC1DB992A5F}" type="pres">
      <dgm:prSet presAssocID="{5917F4E3-A40F-423B-BEB0-C9558EF151AE}" presName="sibTrans" presStyleCnt="0"/>
      <dgm:spPr/>
    </dgm:pt>
    <dgm:pt modelId="{5EB1A468-94EC-4055-9948-4FD49F327584}" type="pres">
      <dgm:prSet presAssocID="{B377FC63-E87D-42B4-967C-EE772084857F}" presName="compositeNode" presStyleCnt="0">
        <dgm:presLayoutVars>
          <dgm:bulletEnabled val="1"/>
        </dgm:presLayoutVars>
      </dgm:prSet>
      <dgm:spPr/>
    </dgm:pt>
    <dgm:pt modelId="{1E0C5A2E-BAB7-4873-863D-7487417B93E1}" type="pres">
      <dgm:prSet presAssocID="{B377FC63-E87D-42B4-967C-EE772084857F}" presName="bgRect" presStyleLbl="node1" presStyleIdx="1" presStyleCnt="3"/>
      <dgm:spPr/>
      <dgm:t>
        <a:bodyPr/>
        <a:lstStyle/>
        <a:p>
          <a:endParaRPr lang="th-TH"/>
        </a:p>
      </dgm:t>
    </dgm:pt>
    <dgm:pt modelId="{10483E85-3E69-4643-8458-84D0B87D31CF}" type="pres">
      <dgm:prSet presAssocID="{B377FC63-E87D-42B4-967C-EE772084857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675C14C-93C2-48E7-B43A-F28F95840078}" type="pres">
      <dgm:prSet presAssocID="{B377FC63-E87D-42B4-967C-EE772084857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53B71FD-CF40-4CF9-BE9C-B2A5A2239FF6}" type="pres">
      <dgm:prSet presAssocID="{41CE7A45-83DA-4926-BA93-64297976955B}" presName="hSp" presStyleCnt="0"/>
      <dgm:spPr/>
    </dgm:pt>
    <dgm:pt modelId="{B678DDD2-9CDA-45AB-9C32-468D63B6AF39}" type="pres">
      <dgm:prSet presAssocID="{41CE7A45-83DA-4926-BA93-64297976955B}" presName="vProcSp" presStyleCnt="0"/>
      <dgm:spPr/>
    </dgm:pt>
    <dgm:pt modelId="{82729019-4EC7-4524-97BB-02F73E454CEC}" type="pres">
      <dgm:prSet presAssocID="{41CE7A45-83DA-4926-BA93-64297976955B}" presName="vSp1" presStyleCnt="0"/>
      <dgm:spPr/>
    </dgm:pt>
    <dgm:pt modelId="{BD8901BE-8790-44A7-BBC5-3FCEBB8763A3}" type="pres">
      <dgm:prSet presAssocID="{41CE7A45-83DA-4926-BA93-64297976955B}" presName="simulatedConn" presStyleLbl="solidFgAcc1" presStyleIdx="1" presStyleCnt="2"/>
      <dgm:spPr/>
    </dgm:pt>
    <dgm:pt modelId="{EA42A754-7F13-4E94-BC3A-9477E470B96E}" type="pres">
      <dgm:prSet presAssocID="{41CE7A45-83DA-4926-BA93-64297976955B}" presName="vSp2" presStyleCnt="0"/>
      <dgm:spPr/>
    </dgm:pt>
    <dgm:pt modelId="{9F36CF97-5FC6-4023-9DC2-8D5AF5075B14}" type="pres">
      <dgm:prSet presAssocID="{41CE7A45-83DA-4926-BA93-64297976955B}" presName="sibTrans" presStyleCnt="0"/>
      <dgm:spPr/>
    </dgm:pt>
    <dgm:pt modelId="{0FEC1432-CA42-44CF-921B-F918BF88CA2B}" type="pres">
      <dgm:prSet presAssocID="{D68D747F-31B9-4ABD-BE58-0E7A71C2D3B7}" presName="compositeNode" presStyleCnt="0">
        <dgm:presLayoutVars>
          <dgm:bulletEnabled val="1"/>
        </dgm:presLayoutVars>
      </dgm:prSet>
      <dgm:spPr/>
    </dgm:pt>
    <dgm:pt modelId="{612205F2-1D4E-4A3B-8DC2-C415FD58AD5A}" type="pres">
      <dgm:prSet presAssocID="{D68D747F-31B9-4ABD-BE58-0E7A71C2D3B7}" presName="bgRect" presStyleLbl="node1" presStyleIdx="2" presStyleCnt="3"/>
      <dgm:spPr/>
      <dgm:t>
        <a:bodyPr/>
        <a:lstStyle/>
        <a:p>
          <a:endParaRPr lang="th-TH"/>
        </a:p>
      </dgm:t>
    </dgm:pt>
    <dgm:pt modelId="{BE794E60-38D4-4DD5-A3E3-BB99177374E8}" type="pres">
      <dgm:prSet presAssocID="{D68D747F-31B9-4ABD-BE58-0E7A71C2D3B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5AF1B53-38FF-4B0D-9E69-BD4E72E9EB1A}" type="pres">
      <dgm:prSet presAssocID="{D68D747F-31B9-4ABD-BE58-0E7A71C2D3B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A080E29-089A-4CBC-BA99-194BC8506716}" srcId="{FDCA7792-5DED-449E-8265-5F44D156D17C}" destId="{D68D747F-31B9-4ABD-BE58-0E7A71C2D3B7}" srcOrd="2" destOrd="0" parTransId="{9619DB59-73EF-4CF8-B945-739BAFEDAB53}" sibTransId="{842AF8AF-130B-4523-BF04-0B5AAE8EC8A4}"/>
    <dgm:cxn modelId="{EFCA0B67-3E0F-475F-895B-C23F979B1A2C}" type="presOf" srcId="{B2372A9E-B325-46C7-8ECE-F3E1EA6E61AF}" destId="{9AC64151-A87F-488B-82E5-CC8CE9FC1823}" srcOrd="1" destOrd="0" presId="urn:microsoft.com/office/officeart/2005/8/layout/hProcess7#1"/>
    <dgm:cxn modelId="{303CB92B-07ED-4AF2-B9CA-0BC1EAE731A1}" type="presOf" srcId="{F7B66993-E528-4E4E-AA87-7DF6BF90C8A5}" destId="{724A71AF-57C8-400C-B723-0AA7928FEDAB}" srcOrd="0" destOrd="0" presId="urn:microsoft.com/office/officeart/2005/8/layout/hProcess7#1"/>
    <dgm:cxn modelId="{BAA0D89B-3FAD-4EAA-9451-DB5D690C1F13}" srcId="{FDCA7792-5DED-449E-8265-5F44D156D17C}" destId="{B2372A9E-B325-46C7-8ECE-F3E1EA6E61AF}" srcOrd="0" destOrd="0" parTransId="{73A5CD49-C3F1-4FF4-AF9A-1CFD8012C7AF}" sibTransId="{5917F4E3-A40F-423B-BEB0-C9558EF151AE}"/>
    <dgm:cxn modelId="{FE1E5F9F-E980-4EA1-B1C2-5FBDF8C5E8EF}" type="presOf" srcId="{D68D747F-31B9-4ABD-BE58-0E7A71C2D3B7}" destId="{612205F2-1D4E-4A3B-8DC2-C415FD58AD5A}" srcOrd="0" destOrd="0" presId="urn:microsoft.com/office/officeart/2005/8/layout/hProcess7#1"/>
    <dgm:cxn modelId="{2608A199-5AE8-45F2-A78B-30A162560F0F}" type="presOf" srcId="{A213EF0B-3BFE-4A95-84FE-028CBE17B757}" destId="{A675C14C-93C2-48E7-B43A-F28F95840078}" srcOrd="0" destOrd="0" presId="urn:microsoft.com/office/officeart/2005/8/layout/hProcess7#1"/>
    <dgm:cxn modelId="{8BF2AD97-0CF2-44AF-AE34-453A12D1C29B}" srcId="{B2372A9E-B325-46C7-8ECE-F3E1EA6E61AF}" destId="{F7B66993-E528-4E4E-AA87-7DF6BF90C8A5}" srcOrd="0" destOrd="0" parTransId="{46C28E12-8815-4DC4-9AA8-5EB59513DA2E}" sibTransId="{C43279FF-4FC5-49EE-B27F-9E14EA8DABB3}"/>
    <dgm:cxn modelId="{20756739-4CD4-4398-840C-A3C4EAC571A0}" srcId="{FDCA7792-5DED-449E-8265-5F44D156D17C}" destId="{B377FC63-E87D-42B4-967C-EE772084857F}" srcOrd="1" destOrd="0" parTransId="{7A2AFD9A-5A6F-4A02-943C-7DD21D98AE76}" sibTransId="{41CE7A45-83DA-4926-BA93-64297976955B}"/>
    <dgm:cxn modelId="{0751851B-2FA9-47D9-978A-30D81CA13F82}" type="presOf" srcId="{D68D747F-31B9-4ABD-BE58-0E7A71C2D3B7}" destId="{BE794E60-38D4-4DD5-A3E3-BB99177374E8}" srcOrd="1" destOrd="0" presId="urn:microsoft.com/office/officeart/2005/8/layout/hProcess7#1"/>
    <dgm:cxn modelId="{45EDE918-8FA6-4D4A-85A0-5A5A7C18E741}" type="presOf" srcId="{00C0011A-89B9-4505-8E82-D95F4F8CA573}" destId="{85AF1B53-38FF-4B0D-9E69-BD4E72E9EB1A}" srcOrd="0" destOrd="0" presId="urn:microsoft.com/office/officeart/2005/8/layout/hProcess7#1"/>
    <dgm:cxn modelId="{C735E8A3-456E-48D7-BBC8-E4E83BFFFE90}" type="presOf" srcId="{B377FC63-E87D-42B4-967C-EE772084857F}" destId="{1E0C5A2E-BAB7-4873-863D-7487417B93E1}" srcOrd="0" destOrd="0" presId="urn:microsoft.com/office/officeart/2005/8/layout/hProcess7#1"/>
    <dgm:cxn modelId="{803D43B5-4BDB-4E28-93A7-F5974F40D8B7}" srcId="{D68D747F-31B9-4ABD-BE58-0E7A71C2D3B7}" destId="{00C0011A-89B9-4505-8E82-D95F4F8CA573}" srcOrd="0" destOrd="0" parTransId="{8BE56B16-A364-4E41-ACC1-CF04DEC0B82A}" sibTransId="{8880A831-EDF4-4695-B79A-6B91FA0CAD89}"/>
    <dgm:cxn modelId="{2EB1AB36-10A8-4D7B-99BA-A70ED6CE967D}" type="presOf" srcId="{FDCA7792-5DED-449E-8265-5F44D156D17C}" destId="{E26B862A-899B-494C-9FBB-FB16C2BB6BE0}" srcOrd="0" destOrd="0" presId="urn:microsoft.com/office/officeart/2005/8/layout/hProcess7#1"/>
    <dgm:cxn modelId="{2B2FFF04-033C-4159-A6F0-EF3B337CD41A}" type="presOf" srcId="{B2372A9E-B325-46C7-8ECE-F3E1EA6E61AF}" destId="{55FC20B7-5F8F-4F3D-9734-57E0F94878A2}" srcOrd="0" destOrd="0" presId="urn:microsoft.com/office/officeart/2005/8/layout/hProcess7#1"/>
    <dgm:cxn modelId="{7268DC78-FA34-4E0F-8A2F-8236EFC09F8A}" srcId="{B377FC63-E87D-42B4-967C-EE772084857F}" destId="{A213EF0B-3BFE-4A95-84FE-028CBE17B757}" srcOrd="0" destOrd="0" parTransId="{69E6C22F-26C9-48CA-840E-B7A2FFBB2951}" sibTransId="{251A4515-7D31-4BF3-B61F-5F49D87535AF}"/>
    <dgm:cxn modelId="{88FE3B9B-6B3F-431F-9A94-06B93D5972AD}" type="presOf" srcId="{B377FC63-E87D-42B4-967C-EE772084857F}" destId="{10483E85-3E69-4643-8458-84D0B87D31CF}" srcOrd="1" destOrd="0" presId="urn:microsoft.com/office/officeart/2005/8/layout/hProcess7#1"/>
    <dgm:cxn modelId="{4B03DDD8-B0A2-4794-B14F-A313968515DF}" type="presParOf" srcId="{E26B862A-899B-494C-9FBB-FB16C2BB6BE0}" destId="{13D0C721-1B46-4C7B-8F89-F74A39B3216B}" srcOrd="0" destOrd="0" presId="urn:microsoft.com/office/officeart/2005/8/layout/hProcess7#1"/>
    <dgm:cxn modelId="{6F90F1E3-E325-46EE-AF81-1680FFFAD166}" type="presParOf" srcId="{13D0C721-1B46-4C7B-8F89-F74A39B3216B}" destId="{55FC20B7-5F8F-4F3D-9734-57E0F94878A2}" srcOrd="0" destOrd="0" presId="urn:microsoft.com/office/officeart/2005/8/layout/hProcess7#1"/>
    <dgm:cxn modelId="{6D05E6EF-CA60-4D98-8CB3-C0C9EF9930C2}" type="presParOf" srcId="{13D0C721-1B46-4C7B-8F89-F74A39B3216B}" destId="{9AC64151-A87F-488B-82E5-CC8CE9FC1823}" srcOrd="1" destOrd="0" presId="urn:microsoft.com/office/officeart/2005/8/layout/hProcess7#1"/>
    <dgm:cxn modelId="{91AE9928-E8F8-4B69-9CE8-60AEA8CEAACC}" type="presParOf" srcId="{13D0C721-1B46-4C7B-8F89-F74A39B3216B}" destId="{724A71AF-57C8-400C-B723-0AA7928FEDAB}" srcOrd="2" destOrd="0" presId="urn:microsoft.com/office/officeart/2005/8/layout/hProcess7#1"/>
    <dgm:cxn modelId="{F33F44E4-59B7-44E9-914C-513D12D07118}" type="presParOf" srcId="{E26B862A-899B-494C-9FBB-FB16C2BB6BE0}" destId="{AE978FF4-BF15-47EA-BFB9-356E45067D70}" srcOrd="1" destOrd="0" presId="urn:microsoft.com/office/officeart/2005/8/layout/hProcess7#1"/>
    <dgm:cxn modelId="{FC1387EF-9400-4F4E-B966-A0E1AF86C4D6}" type="presParOf" srcId="{E26B862A-899B-494C-9FBB-FB16C2BB6BE0}" destId="{8AE47CA8-A793-4C6A-9A45-44D335D7A012}" srcOrd="2" destOrd="0" presId="urn:microsoft.com/office/officeart/2005/8/layout/hProcess7#1"/>
    <dgm:cxn modelId="{EBA1FBBE-59AC-44E0-B9A2-705349641476}" type="presParOf" srcId="{8AE47CA8-A793-4C6A-9A45-44D335D7A012}" destId="{99AB94D0-4CAC-470F-AFF2-175ED16A630C}" srcOrd="0" destOrd="0" presId="urn:microsoft.com/office/officeart/2005/8/layout/hProcess7#1"/>
    <dgm:cxn modelId="{90B8D8A9-B985-421C-872A-835204176FD8}" type="presParOf" srcId="{8AE47CA8-A793-4C6A-9A45-44D335D7A012}" destId="{03C709F8-1581-405C-BCFB-5F071733D32A}" srcOrd="1" destOrd="0" presId="urn:microsoft.com/office/officeart/2005/8/layout/hProcess7#1"/>
    <dgm:cxn modelId="{1F4FBAAE-1C0B-4BD7-95A3-FEC6273D09E1}" type="presParOf" srcId="{8AE47CA8-A793-4C6A-9A45-44D335D7A012}" destId="{CEA6D6A5-B3ED-4C52-A647-E880F78ED7D4}" srcOrd="2" destOrd="0" presId="urn:microsoft.com/office/officeart/2005/8/layout/hProcess7#1"/>
    <dgm:cxn modelId="{60AE2E3F-477A-4FE8-968A-426EC58201FB}" type="presParOf" srcId="{E26B862A-899B-494C-9FBB-FB16C2BB6BE0}" destId="{25BD3E50-FF5A-4D43-9ACD-3BC1DB992A5F}" srcOrd="3" destOrd="0" presId="urn:microsoft.com/office/officeart/2005/8/layout/hProcess7#1"/>
    <dgm:cxn modelId="{9AF88FF3-4DFC-48AA-89C6-08B480FA0925}" type="presParOf" srcId="{E26B862A-899B-494C-9FBB-FB16C2BB6BE0}" destId="{5EB1A468-94EC-4055-9948-4FD49F327584}" srcOrd="4" destOrd="0" presId="urn:microsoft.com/office/officeart/2005/8/layout/hProcess7#1"/>
    <dgm:cxn modelId="{4AB44ABD-CFD9-4987-A426-1F18C641F546}" type="presParOf" srcId="{5EB1A468-94EC-4055-9948-4FD49F327584}" destId="{1E0C5A2E-BAB7-4873-863D-7487417B93E1}" srcOrd="0" destOrd="0" presId="urn:microsoft.com/office/officeart/2005/8/layout/hProcess7#1"/>
    <dgm:cxn modelId="{87D4B161-C634-4B20-82E1-B83E4E28E0EF}" type="presParOf" srcId="{5EB1A468-94EC-4055-9948-4FD49F327584}" destId="{10483E85-3E69-4643-8458-84D0B87D31CF}" srcOrd="1" destOrd="0" presId="urn:microsoft.com/office/officeart/2005/8/layout/hProcess7#1"/>
    <dgm:cxn modelId="{3A73C4E7-3EFC-4A6C-BB2B-8B3D0B75EC57}" type="presParOf" srcId="{5EB1A468-94EC-4055-9948-4FD49F327584}" destId="{A675C14C-93C2-48E7-B43A-F28F95840078}" srcOrd="2" destOrd="0" presId="urn:microsoft.com/office/officeart/2005/8/layout/hProcess7#1"/>
    <dgm:cxn modelId="{EC61E926-2F60-4CB4-BB60-AF2AC22018A8}" type="presParOf" srcId="{E26B862A-899B-494C-9FBB-FB16C2BB6BE0}" destId="{453B71FD-CF40-4CF9-BE9C-B2A5A2239FF6}" srcOrd="5" destOrd="0" presId="urn:microsoft.com/office/officeart/2005/8/layout/hProcess7#1"/>
    <dgm:cxn modelId="{4D264C59-B125-4B0C-9AAE-7F13D3F5F585}" type="presParOf" srcId="{E26B862A-899B-494C-9FBB-FB16C2BB6BE0}" destId="{B678DDD2-9CDA-45AB-9C32-468D63B6AF39}" srcOrd="6" destOrd="0" presId="urn:microsoft.com/office/officeart/2005/8/layout/hProcess7#1"/>
    <dgm:cxn modelId="{24A76628-1FC2-43D0-823B-BE1E8660BFAD}" type="presParOf" srcId="{B678DDD2-9CDA-45AB-9C32-468D63B6AF39}" destId="{82729019-4EC7-4524-97BB-02F73E454CEC}" srcOrd="0" destOrd="0" presId="urn:microsoft.com/office/officeart/2005/8/layout/hProcess7#1"/>
    <dgm:cxn modelId="{3C8CF729-C118-4A05-A789-0DAABFF359FB}" type="presParOf" srcId="{B678DDD2-9CDA-45AB-9C32-468D63B6AF39}" destId="{BD8901BE-8790-44A7-BBC5-3FCEBB8763A3}" srcOrd="1" destOrd="0" presId="urn:microsoft.com/office/officeart/2005/8/layout/hProcess7#1"/>
    <dgm:cxn modelId="{5B4DE404-E287-4AFD-B287-A98CF7D06FE9}" type="presParOf" srcId="{B678DDD2-9CDA-45AB-9C32-468D63B6AF39}" destId="{EA42A754-7F13-4E94-BC3A-9477E470B96E}" srcOrd="2" destOrd="0" presId="urn:microsoft.com/office/officeart/2005/8/layout/hProcess7#1"/>
    <dgm:cxn modelId="{743172FA-73F7-44F8-B07F-EC099C876DBB}" type="presParOf" srcId="{E26B862A-899B-494C-9FBB-FB16C2BB6BE0}" destId="{9F36CF97-5FC6-4023-9DC2-8D5AF5075B14}" srcOrd="7" destOrd="0" presId="urn:microsoft.com/office/officeart/2005/8/layout/hProcess7#1"/>
    <dgm:cxn modelId="{25CDE2C8-32CD-489C-A825-872CF3149924}" type="presParOf" srcId="{E26B862A-899B-494C-9FBB-FB16C2BB6BE0}" destId="{0FEC1432-CA42-44CF-921B-F918BF88CA2B}" srcOrd="8" destOrd="0" presId="urn:microsoft.com/office/officeart/2005/8/layout/hProcess7#1"/>
    <dgm:cxn modelId="{15210A26-85FE-43C9-B7BA-A2AF44C245E9}" type="presParOf" srcId="{0FEC1432-CA42-44CF-921B-F918BF88CA2B}" destId="{612205F2-1D4E-4A3B-8DC2-C415FD58AD5A}" srcOrd="0" destOrd="0" presId="urn:microsoft.com/office/officeart/2005/8/layout/hProcess7#1"/>
    <dgm:cxn modelId="{A4638A5D-F087-47C4-8946-8CAADB9F35A3}" type="presParOf" srcId="{0FEC1432-CA42-44CF-921B-F918BF88CA2B}" destId="{BE794E60-38D4-4DD5-A3E3-BB99177374E8}" srcOrd="1" destOrd="0" presId="urn:microsoft.com/office/officeart/2005/8/layout/hProcess7#1"/>
    <dgm:cxn modelId="{CC9B9533-F38C-4BB6-B814-069CFC9CDEB8}" type="presParOf" srcId="{0FEC1432-CA42-44CF-921B-F918BF88CA2B}" destId="{85AF1B53-38FF-4B0D-9E69-BD4E72E9EB1A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53388B-0309-4A4A-86A6-69B86FB6975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22E087D6-E130-4AA7-9DD5-34A358143A1E}">
      <dgm:prSet phldrT="[ข้อความ]"/>
      <dgm:spPr/>
      <dgm:t>
        <a:bodyPr/>
        <a:lstStyle/>
        <a:p>
          <a:r>
            <a:rPr lang="th-TH" b="1" dirty="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ชุมชนอยู่ดีมีสุข</a:t>
          </a:r>
        </a:p>
      </dgm:t>
    </dgm:pt>
    <dgm:pt modelId="{5C0417F2-085C-4E2D-8A49-0E74B018B7E7}" type="parTrans" cxnId="{1EAEAD68-35CB-44CE-B51C-0DD9D4C5B2EC}">
      <dgm:prSet/>
      <dgm:spPr/>
      <dgm:t>
        <a:bodyPr/>
        <a:lstStyle/>
        <a:p>
          <a:endParaRPr lang="th-TH"/>
        </a:p>
      </dgm:t>
    </dgm:pt>
    <dgm:pt modelId="{A30F23EC-0E8E-4946-A2A0-3D05B630CE12}" type="sibTrans" cxnId="{1EAEAD68-35CB-44CE-B51C-0DD9D4C5B2EC}">
      <dgm:prSet/>
      <dgm:spPr/>
      <dgm:t>
        <a:bodyPr/>
        <a:lstStyle/>
        <a:p>
          <a:endParaRPr lang="th-TH"/>
        </a:p>
      </dgm:t>
    </dgm:pt>
    <dgm:pt modelId="{33CE8BDB-407D-4FA3-93DF-6BF0C9AF346A}">
      <dgm:prSet phldrT="[ข้อความ]"/>
      <dgm:spPr/>
      <dgm:t>
        <a:bodyPr/>
        <a:lstStyle/>
        <a:p>
          <a:r>
            <a:rPr lang="th-TH" b="1" dirty="0">
              <a:solidFill>
                <a:schemeClr val="bg2">
                  <a:lumMod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ฝากครรภ์คุณภาพ</a:t>
          </a:r>
        </a:p>
      </dgm:t>
    </dgm:pt>
    <dgm:pt modelId="{B4F042CB-FB64-4314-B235-3004FBA543E9}" type="parTrans" cxnId="{367BAAE7-D939-4927-B67D-BDC8D75B9685}">
      <dgm:prSet/>
      <dgm:spPr/>
      <dgm:t>
        <a:bodyPr/>
        <a:lstStyle/>
        <a:p>
          <a:endParaRPr lang="th-TH"/>
        </a:p>
      </dgm:t>
    </dgm:pt>
    <dgm:pt modelId="{5B5CDD5F-AAA3-4A30-87D6-EFEFD5E642B0}" type="sibTrans" cxnId="{367BAAE7-D939-4927-B67D-BDC8D75B9685}">
      <dgm:prSet/>
      <dgm:spPr/>
      <dgm:t>
        <a:bodyPr/>
        <a:lstStyle/>
        <a:p>
          <a:endParaRPr lang="th-TH"/>
        </a:p>
      </dgm:t>
    </dgm:pt>
    <dgm:pt modelId="{8A90CBE6-75DA-435A-9130-EC561B4D714C}">
      <dgm:prSet phldrT="[ข้อความ]"/>
      <dgm:spPr/>
      <dgm:t>
        <a:bodyPr/>
        <a:lstStyle/>
        <a:p>
          <a:r>
            <a:rPr lang="th-TH" b="1">
              <a:solidFill>
                <a:schemeClr val="bg2">
                  <a:lumMod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เด็กปฐมวัยสูงดีสมส่วน</a:t>
          </a:r>
          <a:endParaRPr lang="th-TH" b="1" dirty="0">
            <a:solidFill>
              <a:schemeClr val="bg2">
                <a:lumMod val="25000"/>
              </a:schemeClr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31A0A59-D349-4547-8FE0-548621FC98DD}" type="parTrans" cxnId="{5195B244-4B23-4A17-91F2-A38414020383}">
      <dgm:prSet/>
      <dgm:spPr/>
      <dgm:t>
        <a:bodyPr/>
        <a:lstStyle/>
        <a:p>
          <a:endParaRPr lang="th-TH"/>
        </a:p>
      </dgm:t>
    </dgm:pt>
    <dgm:pt modelId="{23F2D9BC-73A7-4936-A8A2-3EE60FDAAE67}" type="sibTrans" cxnId="{5195B244-4B23-4A17-91F2-A38414020383}">
      <dgm:prSet/>
      <dgm:spPr/>
      <dgm:t>
        <a:bodyPr/>
        <a:lstStyle/>
        <a:p>
          <a:endParaRPr lang="th-TH"/>
        </a:p>
      </dgm:t>
    </dgm:pt>
    <dgm:pt modelId="{BD6C4096-8314-4E2C-9BD2-B3F81C0F06B5}">
      <dgm:prSet phldrT="[ข้อความ]"/>
      <dgm:spPr/>
      <dgm:t>
        <a:bodyPr/>
        <a:lstStyle/>
        <a:p>
          <a:r>
            <a:rPr lang="th-TH" b="1" dirty="0">
              <a:solidFill>
                <a:schemeClr val="bg2">
                  <a:lumMod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หลักประกันสุขภาพ</a:t>
          </a:r>
        </a:p>
      </dgm:t>
    </dgm:pt>
    <dgm:pt modelId="{8D317E93-255E-4A9A-83DB-2929A77FF207}" type="parTrans" cxnId="{A6EC04A7-7D7B-44A7-8B7D-4167999274CE}">
      <dgm:prSet/>
      <dgm:spPr/>
      <dgm:t>
        <a:bodyPr/>
        <a:lstStyle/>
        <a:p>
          <a:endParaRPr lang="th-TH"/>
        </a:p>
      </dgm:t>
    </dgm:pt>
    <dgm:pt modelId="{DE999198-5254-46AC-93DC-71CD9FC376C3}" type="sibTrans" cxnId="{A6EC04A7-7D7B-44A7-8B7D-4167999274CE}">
      <dgm:prSet/>
      <dgm:spPr/>
      <dgm:t>
        <a:bodyPr/>
        <a:lstStyle/>
        <a:p>
          <a:endParaRPr lang="th-TH"/>
        </a:p>
      </dgm:t>
    </dgm:pt>
    <dgm:pt modelId="{B0498269-B82D-43E1-9D97-4EBFA5640D95}">
      <dgm:prSet/>
      <dgm:spPr/>
      <dgm:t>
        <a:bodyPr/>
        <a:lstStyle/>
        <a:p>
          <a:r>
            <a:rPr lang="th-TH" b="1">
              <a:solidFill>
                <a:schemeClr val="bg2">
                  <a:lumMod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การจัดการขยะ</a:t>
          </a:r>
          <a:endParaRPr lang="th-TH" b="1" dirty="0">
            <a:solidFill>
              <a:schemeClr val="bg2">
                <a:lumMod val="25000"/>
              </a:schemeClr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B8F9ACB-262A-4B75-9C5E-F29DFA6AEB61}" type="parTrans" cxnId="{04F7FBFE-8DAE-4A9B-854A-51334A5347D7}">
      <dgm:prSet/>
      <dgm:spPr/>
      <dgm:t>
        <a:bodyPr/>
        <a:lstStyle/>
        <a:p>
          <a:endParaRPr lang="th-TH"/>
        </a:p>
      </dgm:t>
    </dgm:pt>
    <dgm:pt modelId="{CF380BDC-30EA-4C64-981E-9025AF0628C9}" type="sibTrans" cxnId="{04F7FBFE-8DAE-4A9B-854A-51334A5347D7}">
      <dgm:prSet/>
      <dgm:spPr/>
      <dgm:t>
        <a:bodyPr/>
        <a:lstStyle/>
        <a:p>
          <a:endParaRPr lang="th-TH"/>
        </a:p>
      </dgm:t>
    </dgm:pt>
    <dgm:pt modelId="{D0DC238C-39A1-485B-A14D-EF529874950E}" type="pres">
      <dgm:prSet presAssocID="{7853388B-0309-4A4A-86A6-69B86FB697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B3939C1-7C2B-4DF8-BA68-FC53FD2C90C0}" type="pres">
      <dgm:prSet presAssocID="{22E087D6-E130-4AA7-9DD5-34A358143A1E}" presName="centerShape" presStyleLbl="node0" presStyleIdx="0" presStyleCnt="1"/>
      <dgm:spPr/>
      <dgm:t>
        <a:bodyPr/>
        <a:lstStyle/>
        <a:p>
          <a:endParaRPr lang="th-TH"/>
        </a:p>
      </dgm:t>
    </dgm:pt>
    <dgm:pt modelId="{66818799-367B-4871-A136-4D253E60E428}" type="pres">
      <dgm:prSet presAssocID="{B4F042CB-FB64-4314-B235-3004FBA543E9}" presName="parTrans" presStyleLbl="bgSibTrans2D1" presStyleIdx="0" presStyleCnt="4"/>
      <dgm:spPr/>
      <dgm:t>
        <a:bodyPr/>
        <a:lstStyle/>
        <a:p>
          <a:endParaRPr lang="th-TH"/>
        </a:p>
      </dgm:t>
    </dgm:pt>
    <dgm:pt modelId="{0921B52E-A1CD-4F85-A82B-1309127FFB18}" type="pres">
      <dgm:prSet presAssocID="{33CE8BDB-407D-4FA3-93DF-6BF0C9AF34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8B9BDE9-6569-41AC-A1AD-8DCFF6CBDA49}" type="pres">
      <dgm:prSet presAssocID="{731A0A59-D349-4547-8FE0-548621FC98DD}" presName="parTrans" presStyleLbl="bgSibTrans2D1" presStyleIdx="1" presStyleCnt="4"/>
      <dgm:spPr/>
      <dgm:t>
        <a:bodyPr/>
        <a:lstStyle/>
        <a:p>
          <a:endParaRPr lang="th-TH"/>
        </a:p>
      </dgm:t>
    </dgm:pt>
    <dgm:pt modelId="{9FF31908-3E62-49B8-B208-32E0F506FC45}" type="pres">
      <dgm:prSet presAssocID="{8A90CBE6-75DA-435A-9130-EC561B4D714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1E6A17D-F631-4011-BD0F-D31CEB0CE37C}" type="pres">
      <dgm:prSet presAssocID="{8D317E93-255E-4A9A-83DB-2929A77FF207}" presName="parTrans" presStyleLbl="bgSibTrans2D1" presStyleIdx="2" presStyleCnt="4"/>
      <dgm:spPr/>
      <dgm:t>
        <a:bodyPr/>
        <a:lstStyle/>
        <a:p>
          <a:endParaRPr lang="th-TH"/>
        </a:p>
      </dgm:t>
    </dgm:pt>
    <dgm:pt modelId="{7E621675-B4C3-45DE-A8F9-F9455516C946}" type="pres">
      <dgm:prSet presAssocID="{BD6C4096-8314-4E2C-9BD2-B3F81C0F06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D47F4CC-8237-41FF-813B-05E95E6E0913}" type="pres">
      <dgm:prSet presAssocID="{EB8F9ACB-262A-4B75-9C5E-F29DFA6AEB61}" presName="parTrans" presStyleLbl="bgSibTrans2D1" presStyleIdx="3" presStyleCnt="4"/>
      <dgm:spPr/>
      <dgm:t>
        <a:bodyPr/>
        <a:lstStyle/>
        <a:p>
          <a:endParaRPr lang="th-TH"/>
        </a:p>
      </dgm:t>
    </dgm:pt>
    <dgm:pt modelId="{FE646228-0861-497B-AB64-A7F921760384}" type="pres">
      <dgm:prSet presAssocID="{B0498269-B82D-43E1-9D97-4EBFA5640D9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6EC04A7-7D7B-44A7-8B7D-4167999274CE}" srcId="{22E087D6-E130-4AA7-9DD5-34A358143A1E}" destId="{BD6C4096-8314-4E2C-9BD2-B3F81C0F06B5}" srcOrd="2" destOrd="0" parTransId="{8D317E93-255E-4A9A-83DB-2929A77FF207}" sibTransId="{DE999198-5254-46AC-93DC-71CD9FC376C3}"/>
    <dgm:cxn modelId="{BF675EA8-C02D-47C3-B991-98FB254A9214}" type="presOf" srcId="{33CE8BDB-407D-4FA3-93DF-6BF0C9AF346A}" destId="{0921B52E-A1CD-4F85-A82B-1309127FFB18}" srcOrd="0" destOrd="0" presId="urn:microsoft.com/office/officeart/2005/8/layout/radial4"/>
    <dgm:cxn modelId="{04F7FBFE-8DAE-4A9B-854A-51334A5347D7}" srcId="{22E087D6-E130-4AA7-9DD5-34A358143A1E}" destId="{B0498269-B82D-43E1-9D97-4EBFA5640D95}" srcOrd="3" destOrd="0" parTransId="{EB8F9ACB-262A-4B75-9C5E-F29DFA6AEB61}" sibTransId="{CF380BDC-30EA-4C64-981E-9025AF0628C9}"/>
    <dgm:cxn modelId="{32A58CC8-F130-4CAC-9FAB-31BBE27047A5}" type="presOf" srcId="{B4F042CB-FB64-4314-B235-3004FBA543E9}" destId="{66818799-367B-4871-A136-4D253E60E428}" srcOrd="0" destOrd="0" presId="urn:microsoft.com/office/officeart/2005/8/layout/radial4"/>
    <dgm:cxn modelId="{1EAEAD68-35CB-44CE-B51C-0DD9D4C5B2EC}" srcId="{7853388B-0309-4A4A-86A6-69B86FB69759}" destId="{22E087D6-E130-4AA7-9DD5-34A358143A1E}" srcOrd="0" destOrd="0" parTransId="{5C0417F2-085C-4E2D-8A49-0E74B018B7E7}" sibTransId="{A30F23EC-0E8E-4946-A2A0-3D05B630CE12}"/>
    <dgm:cxn modelId="{E025074A-CA25-43C7-A2B8-02A17CEBDC27}" type="presOf" srcId="{BD6C4096-8314-4E2C-9BD2-B3F81C0F06B5}" destId="{7E621675-B4C3-45DE-A8F9-F9455516C946}" srcOrd="0" destOrd="0" presId="urn:microsoft.com/office/officeart/2005/8/layout/radial4"/>
    <dgm:cxn modelId="{5195B244-4B23-4A17-91F2-A38414020383}" srcId="{22E087D6-E130-4AA7-9DD5-34A358143A1E}" destId="{8A90CBE6-75DA-435A-9130-EC561B4D714C}" srcOrd="1" destOrd="0" parTransId="{731A0A59-D349-4547-8FE0-548621FC98DD}" sibTransId="{23F2D9BC-73A7-4936-A8A2-3EE60FDAAE67}"/>
    <dgm:cxn modelId="{7CB68F32-73CC-4BFE-ABF0-6A0644323146}" type="presOf" srcId="{B0498269-B82D-43E1-9D97-4EBFA5640D95}" destId="{FE646228-0861-497B-AB64-A7F921760384}" srcOrd="0" destOrd="0" presId="urn:microsoft.com/office/officeart/2005/8/layout/radial4"/>
    <dgm:cxn modelId="{367BAAE7-D939-4927-B67D-BDC8D75B9685}" srcId="{22E087D6-E130-4AA7-9DD5-34A358143A1E}" destId="{33CE8BDB-407D-4FA3-93DF-6BF0C9AF346A}" srcOrd="0" destOrd="0" parTransId="{B4F042CB-FB64-4314-B235-3004FBA543E9}" sibTransId="{5B5CDD5F-AAA3-4A30-87D6-EFEFD5E642B0}"/>
    <dgm:cxn modelId="{45AD4028-9C2E-42F4-AF5D-4EC4CE4A8640}" type="presOf" srcId="{8D317E93-255E-4A9A-83DB-2929A77FF207}" destId="{01E6A17D-F631-4011-BD0F-D31CEB0CE37C}" srcOrd="0" destOrd="0" presId="urn:microsoft.com/office/officeart/2005/8/layout/radial4"/>
    <dgm:cxn modelId="{CE5860CF-216C-4607-9676-29AE89F23BF1}" type="presOf" srcId="{731A0A59-D349-4547-8FE0-548621FC98DD}" destId="{E8B9BDE9-6569-41AC-A1AD-8DCFF6CBDA49}" srcOrd="0" destOrd="0" presId="urn:microsoft.com/office/officeart/2005/8/layout/radial4"/>
    <dgm:cxn modelId="{F7DF699F-950A-4AF6-B48E-32B690F77313}" type="presOf" srcId="{EB8F9ACB-262A-4B75-9C5E-F29DFA6AEB61}" destId="{9D47F4CC-8237-41FF-813B-05E95E6E0913}" srcOrd="0" destOrd="0" presId="urn:microsoft.com/office/officeart/2005/8/layout/radial4"/>
    <dgm:cxn modelId="{AD7D0339-E7E0-4238-B6D6-7EE8684C48FC}" type="presOf" srcId="{22E087D6-E130-4AA7-9DD5-34A358143A1E}" destId="{9B3939C1-7C2B-4DF8-BA68-FC53FD2C90C0}" srcOrd="0" destOrd="0" presId="urn:microsoft.com/office/officeart/2005/8/layout/radial4"/>
    <dgm:cxn modelId="{EA77E443-2EB3-40EC-9F23-755807C44085}" type="presOf" srcId="{7853388B-0309-4A4A-86A6-69B86FB69759}" destId="{D0DC238C-39A1-485B-A14D-EF529874950E}" srcOrd="0" destOrd="0" presId="urn:microsoft.com/office/officeart/2005/8/layout/radial4"/>
    <dgm:cxn modelId="{24C9DC92-55A2-40BD-BA33-95B1119FC0CB}" type="presOf" srcId="{8A90CBE6-75DA-435A-9130-EC561B4D714C}" destId="{9FF31908-3E62-49B8-B208-32E0F506FC45}" srcOrd="0" destOrd="0" presId="urn:microsoft.com/office/officeart/2005/8/layout/radial4"/>
    <dgm:cxn modelId="{BD77C8C2-6B3C-4C4A-9ADE-D0BD1FF5C368}" type="presParOf" srcId="{D0DC238C-39A1-485B-A14D-EF529874950E}" destId="{9B3939C1-7C2B-4DF8-BA68-FC53FD2C90C0}" srcOrd="0" destOrd="0" presId="urn:microsoft.com/office/officeart/2005/8/layout/radial4"/>
    <dgm:cxn modelId="{68676AAE-7F3B-439F-AE93-D0430F8F2510}" type="presParOf" srcId="{D0DC238C-39A1-485B-A14D-EF529874950E}" destId="{66818799-367B-4871-A136-4D253E60E428}" srcOrd="1" destOrd="0" presId="urn:microsoft.com/office/officeart/2005/8/layout/radial4"/>
    <dgm:cxn modelId="{36DDA58F-7726-46F1-B54A-6F13326F76B9}" type="presParOf" srcId="{D0DC238C-39A1-485B-A14D-EF529874950E}" destId="{0921B52E-A1CD-4F85-A82B-1309127FFB18}" srcOrd="2" destOrd="0" presId="urn:microsoft.com/office/officeart/2005/8/layout/radial4"/>
    <dgm:cxn modelId="{589E445C-1CF0-43D4-8351-1F3A12741D16}" type="presParOf" srcId="{D0DC238C-39A1-485B-A14D-EF529874950E}" destId="{E8B9BDE9-6569-41AC-A1AD-8DCFF6CBDA49}" srcOrd="3" destOrd="0" presId="urn:microsoft.com/office/officeart/2005/8/layout/radial4"/>
    <dgm:cxn modelId="{BFF44B34-594B-4FF5-860E-2CD271DDE895}" type="presParOf" srcId="{D0DC238C-39A1-485B-A14D-EF529874950E}" destId="{9FF31908-3E62-49B8-B208-32E0F506FC45}" srcOrd="4" destOrd="0" presId="urn:microsoft.com/office/officeart/2005/8/layout/radial4"/>
    <dgm:cxn modelId="{FD1234B4-84AC-49B3-A13D-F60ABDA82367}" type="presParOf" srcId="{D0DC238C-39A1-485B-A14D-EF529874950E}" destId="{01E6A17D-F631-4011-BD0F-D31CEB0CE37C}" srcOrd="5" destOrd="0" presId="urn:microsoft.com/office/officeart/2005/8/layout/radial4"/>
    <dgm:cxn modelId="{514805DA-D486-4C4F-94F5-4A9A77EBE28D}" type="presParOf" srcId="{D0DC238C-39A1-485B-A14D-EF529874950E}" destId="{7E621675-B4C3-45DE-A8F9-F9455516C946}" srcOrd="6" destOrd="0" presId="urn:microsoft.com/office/officeart/2005/8/layout/radial4"/>
    <dgm:cxn modelId="{7EDD63B5-A613-462F-9DB7-0C1F3D21EA80}" type="presParOf" srcId="{D0DC238C-39A1-485B-A14D-EF529874950E}" destId="{9D47F4CC-8237-41FF-813B-05E95E6E0913}" srcOrd="7" destOrd="0" presId="urn:microsoft.com/office/officeart/2005/8/layout/radial4"/>
    <dgm:cxn modelId="{F2019017-3552-4885-97DB-09E94442FF32}" type="presParOf" srcId="{D0DC238C-39A1-485B-A14D-EF529874950E}" destId="{FE646228-0861-497B-AB64-A7F92176038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2324A1-73F1-47AC-AFF1-5F80B5635897}">
      <dsp:nvSpPr>
        <dsp:cNvPr id="0" name=""/>
        <dsp:cNvSpPr/>
      </dsp:nvSpPr>
      <dsp:spPr>
        <a:xfrm>
          <a:off x="426" y="0"/>
          <a:ext cx="2949799" cy="1013025"/>
        </a:xfrm>
        <a:prstGeom prst="homePlat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หญิงตั้งครรภ์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270 วัน)</a:t>
          </a:r>
        </a:p>
      </dsp:txBody>
      <dsp:txXfrm>
        <a:off x="426" y="0"/>
        <a:ext cx="2949799" cy="1013025"/>
      </dsp:txXfrm>
    </dsp:sp>
    <dsp:sp modelId="{4BC6C7CA-DF8C-495F-A64A-653AC3B601E3}">
      <dsp:nvSpPr>
        <dsp:cNvPr id="0" name=""/>
        <dsp:cNvSpPr/>
      </dsp:nvSpPr>
      <dsp:spPr>
        <a:xfrm>
          <a:off x="2164607" y="0"/>
          <a:ext cx="3459705" cy="1013025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เด็ก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อายุ </a:t>
          </a:r>
          <a:r>
            <a:rPr lang="en-US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0-6</a:t>
          </a: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 เดือน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180</a:t>
          </a: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 วัน)</a:t>
          </a:r>
        </a:p>
      </dsp:txBody>
      <dsp:txXfrm>
        <a:off x="2164607" y="0"/>
        <a:ext cx="3459705" cy="1013025"/>
      </dsp:txXfrm>
    </dsp:sp>
    <dsp:sp modelId="{7DC60C83-58DB-4789-B864-639AE1B0C9F3}">
      <dsp:nvSpPr>
        <dsp:cNvPr id="0" name=""/>
        <dsp:cNvSpPr/>
      </dsp:nvSpPr>
      <dsp:spPr>
        <a:xfrm>
          <a:off x="4838695" y="0"/>
          <a:ext cx="3905150" cy="1013025"/>
        </a:xfrm>
        <a:prstGeom prst="chevr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เด็ก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อายุ </a:t>
          </a:r>
          <a:r>
            <a:rPr lang="en-US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6 </a:t>
          </a: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เดือน </a:t>
          </a:r>
          <a:r>
            <a:rPr lang="en-US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–</a:t>
          </a: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2</a:t>
          </a: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 ปี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US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550</a:t>
          </a:r>
          <a:r>
            <a:rPr lang="th-TH" sz="18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 วัน)</a:t>
          </a:r>
        </a:p>
      </dsp:txBody>
      <dsp:txXfrm>
        <a:off x="4838695" y="0"/>
        <a:ext cx="3905150" cy="1013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27564C-62BD-4F69-8064-42C9FB0F242E}">
      <dsp:nvSpPr>
        <dsp:cNvPr id="0" name=""/>
        <dsp:cNvSpPr/>
      </dsp:nvSpPr>
      <dsp:spPr>
        <a:xfrm>
          <a:off x="1984" y="0"/>
          <a:ext cx="1946895" cy="514116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200" b="1" kern="1200" dirty="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สถานที่</a:t>
          </a:r>
        </a:p>
      </dsp:txBody>
      <dsp:txXfrm>
        <a:off x="1984" y="0"/>
        <a:ext cx="1946895" cy="1542350"/>
      </dsp:txXfrm>
    </dsp:sp>
    <dsp:sp modelId="{5349D86B-3D9D-4D4E-977C-12C0DF86428D}">
      <dsp:nvSpPr>
        <dsp:cNvPr id="0" name=""/>
        <dsp:cNvSpPr/>
      </dsp:nvSpPr>
      <dsp:spPr>
        <a:xfrm>
          <a:off x="212326" y="1253799"/>
          <a:ext cx="1557516" cy="16643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-จัดคลินิกเป็นสัดส่วน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-มีอุปกรณ์พร้อมใช้งาน</a:t>
          </a:r>
        </a:p>
      </dsp:txBody>
      <dsp:txXfrm>
        <a:off x="212326" y="1253799"/>
        <a:ext cx="1557516" cy="1664352"/>
      </dsp:txXfrm>
    </dsp:sp>
    <dsp:sp modelId="{D1F83537-3771-405B-AB94-23F2B1A2AC8A}">
      <dsp:nvSpPr>
        <dsp:cNvPr id="0" name=""/>
        <dsp:cNvSpPr/>
      </dsp:nvSpPr>
      <dsp:spPr>
        <a:xfrm>
          <a:off x="196673" y="3219631"/>
          <a:ext cx="1557516" cy="1664352"/>
        </a:xfrm>
        <a:prstGeom prst="roundRect">
          <a:avLst>
            <a:gd name="adj" fmla="val 10000"/>
          </a:avLst>
        </a:prstGeom>
        <a:solidFill>
          <a:schemeClr val="accent4">
            <a:hueOff val="-637824"/>
            <a:satOff val="3843"/>
            <a:lumOff val="3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-วางสิ่งของบนเตียง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-ไม่สะอาด</a:t>
          </a:r>
        </a:p>
      </dsp:txBody>
      <dsp:txXfrm>
        <a:off x="196673" y="3219631"/>
        <a:ext cx="1557516" cy="1664352"/>
      </dsp:txXfrm>
    </dsp:sp>
    <dsp:sp modelId="{73F6E4DD-A119-45A7-B6AA-9E660C61CDB5}">
      <dsp:nvSpPr>
        <dsp:cNvPr id="0" name=""/>
        <dsp:cNvSpPr/>
      </dsp:nvSpPr>
      <dsp:spPr>
        <a:xfrm>
          <a:off x="2094896" y="0"/>
          <a:ext cx="1946895" cy="514116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200" b="1" kern="120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บุคลากร</a:t>
          </a:r>
          <a:endParaRPr lang="th-TH" sz="5200" b="1" kern="1200" dirty="0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094896" y="0"/>
        <a:ext cx="1946895" cy="1542350"/>
      </dsp:txXfrm>
    </dsp:sp>
    <dsp:sp modelId="{D595D24A-5B06-42D1-B3D3-66CF19601266}">
      <dsp:nvSpPr>
        <dsp:cNvPr id="0" name=""/>
        <dsp:cNvSpPr/>
      </dsp:nvSpPr>
      <dsp:spPr>
        <a:xfrm>
          <a:off x="2305238" y="1253799"/>
          <a:ext cx="1557516" cy="1664352"/>
        </a:xfrm>
        <a:prstGeom prst="roundRect">
          <a:avLst>
            <a:gd name="adj" fmla="val 10000"/>
          </a:avLst>
        </a:prstGeom>
        <a:solidFill>
          <a:schemeClr val="accent4">
            <a:hueOff val="-1275649"/>
            <a:satOff val="7685"/>
            <a:lumOff val="6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-มีความรู้และ ทักษะ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-พัฒนาศักยภาพ</a:t>
          </a:r>
        </a:p>
      </dsp:txBody>
      <dsp:txXfrm>
        <a:off x="2305238" y="1253799"/>
        <a:ext cx="1557516" cy="1664352"/>
      </dsp:txXfrm>
    </dsp:sp>
    <dsp:sp modelId="{13A0E9EF-7F0C-47AF-BAB3-4979838C4A82}">
      <dsp:nvSpPr>
        <dsp:cNvPr id="0" name=""/>
        <dsp:cNvSpPr/>
      </dsp:nvSpPr>
      <dsp:spPr>
        <a:xfrm>
          <a:off x="2289585" y="3219631"/>
          <a:ext cx="1557516" cy="1664352"/>
        </a:xfrm>
        <a:prstGeom prst="roundRect">
          <a:avLst>
            <a:gd name="adj" fmla="val 10000"/>
          </a:avLst>
        </a:prstGeom>
        <a:solidFill>
          <a:schemeClr val="accent4">
            <a:hueOff val="-1913473"/>
            <a:satOff val="11528"/>
            <a:lumOff val="9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</a:t>
          </a:r>
          <a:r>
            <a:rPr lang="th-TH" sz="2800" b="1" kern="1200" dirty="0" err="1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ผรช</a:t>
          </a:r>
          <a:r>
            <a:rPr lang="th-TH" sz="2800" b="1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.ไม่อยู่ คนอื่นทำไม่ได้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-จนท.ผู้ชาย</a:t>
          </a:r>
        </a:p>
      </dsp:txBody>
      <dsp:txXfrm>
        <a:off x="2289585" y="3219631"/>
        <a:ext cx="1557516" cy="1664352"/>
      </dsp:txXfrm>
    </dsp:sp>
    <dsp:sp modelId="{909AC024-4828-4A97-BD37-5DA11458C625}">
      <dsp:nvSpPr>
        <dsp:cNvPr id="0" name=""/>
        <dsp:cNvSpPr/>
      </dsp:nvSpPr>
      <dsp:spPr>
        <a:xfrm>
          <a:off x="4187808" y="0"/>
          <a:ext cx="1946895" cy="514116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200" b="1" kern="120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บริการ</a:t>
          </a:r>
          <a:endParaRPr lang="th-TH" sz="5200" b="1" kern="1200" dirty="0">
            <a:solidFill>
              <a:srgbClr val="3333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187808" y="0"/>
        <a:ext cx="1946895" cy="1542350"/>
      </dsp:txXfrm>
    </dsp:sp>
    <dsp:sp modelId="{E3EDA2DA-4994-451F-83FF-7EB1C30A7862}">
      <dsp:nvSpPr>
        <dsp:cNvPr id="0" name=""/>
        <dsp:cNvSpPr/>
      </dsp:nvSpPr>
      <dsp:spPr>
        <a:xfrm>
          <a:off x="4398151" y="1253799"/>
          <a:ext cx="1557516" cy="1664352"/>
        </a:xfrm>
        <a:prstGeom prst="roundRect">
          <a:avLst>
            <a:gd name="adj" fmla="val 10000"/>
          </a:avLst>
        </a:prstGeom>
        <a:solidFill>
          <a:schemeClr val="accent4">
            <a:hueOff val="-2551297"/>
            <a:satOff val="15371"/>
            <a:lumOff val="1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-ตามสมุดสีชมพู/</a:t>
          </a:r>
          <a:r>
            <a:rPr lang="en-US" sz="2800" b="1" kern="1200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CPG</a:t>
          </a:r>
          <a:endParaRPr lang="th-TH" sz="2800" b="1" kern="1200" dirty="0">
            <a:solidFill>
              <a:srgbClr val="92D05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-ระบบส่งต่อ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h-TH" sz="2800" b="1" kern="1200" dirty="0">
            <a:solidFill>
              <a:srgbClr val="92D05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398151" y="1253799"/>
        <a:ext cx="1557516" cy="1664352"/>
      </dsp:txXfrm>
    </dsp:sp>
    <dsp:sp modelId="{DA6050F8-23AB-4C2A-987A-D068EB6ACBB2}">
      <dsp:nvSpPr>
        <dsp:cNvPr id="0" name=""/>
        <dsp:cNvSpPr/>
      </dsp:nvSpPr>
      <dsp:spPr>
        <a:xfrm>
          <a:off x="4382498" y="3219631"/>
          <a:ext cx="1557516" cy="1664352"/>
        </a:xfrm>
        <a:prstGeom prst="roundRect">
          <a:avLst>
            <a:gd name="adj" fmla="val 10000"/>
          </a:avLst>
        </a:prstGeom>
        <a:solidFill>
          <a:schemeClr val="accent4">
            <a:hueOff val="-3189121"/>
            <a:satOff val="19214"/>
            <a:lumOff val="15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-จ่ายาเม็ดไม่ครอบคลุม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</a:t>
          </a:r>
          <a:r>
            <a:rPr lang="th-TH" sz="2800" b="1" kern="1200" dirty="0" err="1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รร</a:t>
          </a:r>
          <a:r>
            <a:rPr lang="th-TH" sz="2800" b="1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.พ่อแม่ทำเฉพาะในรพ.</a:t>
          </a:r>
        </a:p>
      </dsp:txBody>
      <dsp:txXfrm>
        <a:off x="4382498" y="3219631"/>
        <a:ext cx="1557516" cy="1664352"/>
      </dsp:txXfrm>
    </dsp:sp>
    <dsp:sp modelId="{B769B5CE-C79B-420B-8007-3DB17192438F}">
      <dsp:nvSpPr>
        <dsp:cNvPr id="0" name=""/>
        <dsp:cNvSpPr/>
      </dsp:nvSpPr>
      <dsp:spPr>
        <a:xfrm>
          <a:off x="6280720" y="0"/>
          <a:ext cx="1946895" cy="514116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200" b="1" kern="1200" dirty="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ข้อมูล</a:t>
          </a:r>
        </a:p>
      </dsp:txBody>
      <dsp:txXfrm>
        <a:off x="6280720" y="0"/>
        <a:ext cx="1946895" cy="1542350"/>
      </dsp:txXfrm>
    </dsp:sp>
    <dsp:sp modelId="{DE4ED23C-ED1B-47BA-99C4-DFC79B1EC27E}">
      <dsp:nvSpPr>
        <dsp:cNvPr id="0" name=""/>
        <dsp:cNvSpPr/>
      </dsp:nvSpPr>
      <dsp:spPr>
        <a:xfrm>
          <a:off x="6491063" y="1253799"/>
          <a:ext cx="1557516" cy="1664352"/>
        </a:xfrm>
        <a:prstGeom prst="roundRect">
          <a:avLst>
            <a:gd name="adj" fmla="val 10000"/>
          </a:avLst>
        </a:prstGeom>
        <a:solidFill>
          <a:schemeClr val="accent4">
            <a:hueOff val="-3826945"/>
            <a:satOff val="23056"/>
            <a:lumOff val="1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-สำรวจข้อมูล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92D05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-ลงข้อมูลทันทีหลังเสร็จงาน</a:t>
          </a:r>
        </a:p>
      </dsp:txBody>
      <dsp:txXfrm>
        <a:off x="6491063" y="1253799"/>
        <a:ext cx="1557516" cy="1664352"/>
      </dsp:txXfrm>
    </dsp:sp>
    <dsp:sp modelId="{8F29D8FB-A1A7-42D9-9AE2-74F77D047AB7}">
      <dsp:nvSpPr>
        <dsp:cNvPr id="0" name=""/>
        <dsp:cNvSpPr/>
      </dsp:nvSpPr>
      <dsp:spPr>
        <a:xfrm>
          <a:off x="6475410" y="3219631"/>
          <a:ext cx="1557516" cy="1664352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-ขาดการติดตามข้อมูลเชิงรุก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-ลงข้อมูลผิด</a:t>
          </a:r>
        </a:p>
      </dsp:txBody>
      <dsp:txXfrm>
        <a:off x="6475410" y="3219631"/>
        <a:ext cx="1557516" cy="16643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27564C-62BD-4F69-8064-42C9FB0F242E}">
      <dsp:nvSpPr>
        <dsp:cNvPr id="0" name=""/>
        <dsp:cNvSpPr/>
      </dsp:nvSpPr>
      <dsp:spPr>
        <a:xfrm>
          <a:off x="1984" y="0"/>
          <a:ext cx="1946895" cy="51411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2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สถานที่</a:t>
          </a:r>
        </a:p>
      </dsp:txBody>
      <dsp:txXfrm>
        <a:off x="1984" y="0"/>
        <a:ext cx="1946895" cy="1542350"/>
      </dsp:txXfrm>
    </dsp:sp>
    <dsp:sp modelId="{5349D86B-3D9D-4D4E-977C-12C0DF86428D}">
      <dsp:nvSpPr>
        <dsp:cNvPr id="0" name=""/>
        <dsp:cNvSpPr/>
      </dsp:nvSpPr>
      <dsp:spPr>
        <a:xfrm>
          <a:off x="217014" y="1253799"/>
          <a:ext cx="1557516" cy="16643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-จัดคลินิกเป็นสัดส่วน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-มีอุปกรณ์พร้อมใช้งาน</a:t>
          </a:r>
        </a:p>
      </dsp:txBody>
      <dsp:txXfrm>
        <a:off x="217014" y="1253799"/>
        <a:ext cx="1557516" cy="1664352"/>
      </dsp:txXfrm>
    </dsp:sp>
    <dsp:sp modelId="{D1F83537-3771-405B-AB94-23F2B1A2AC8A}">
      <dsp:nvSpPr>
        <dsp:cNvPr id="0" name=""/>
        <dsp:cNvSpPr/>
      </dsp:nvSpPr>
      <dsp:spPr>
        <a:xfrm>
          <a:off x="196673" y="3219631"/>
          <a:ext cx="1557516" cy="1664352"/>
        </a:xfrm>
        <a:prstGeom prst="roundRect">
          <a:avLst>
            <a:gd name="adj" fmla="val 10000"/>
          </a:avLst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-อุปกรณ์ไม่ได้มาตรฐาน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-ไม่สะอาด</a:t>
          </a:r>
        </a:p>
      </dsp:txBody>
      <dsp:txXfrm>
        <a:off x="196673" y="3219631"/>
        <a:ext cx="1557516" cy="1664352"/>
      </dsp:txXfrm>
    </dsp:sp>
    <dsp:sp modelId="{73F6E4DD-A119-45A7-B6AA-9E660C61CDB5}">
      <dsp:nvSpPr>
        <dsp:cNvPr id="0" name=""/>
        <dsp:cNvSpPr/>
      </dsp:nvSpPr>
      <dsp:spPr>
        <a:xfrm>
          <a:off x="2094896" y="0"/>
          <a:ext cx="1946895" cy="51411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2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บุคลากร</a:t>
          </a:r>
        </a:p>
      </dsp:txBody>
      <dsp:txXfrm>
        <a:off x="2094896" y="0"/>
        <a:ext cx="1946895" cy="1542350"/>
      </dsp:txXfrm>
    </dsp:sp>
    <dsp:sp modelId="{D595D24A-5B06-42D1-B3D3-66CF19601266}">
      <dsp:nvSpPr>
        <dsp:cNvPr id="0" name=""/>
        <dsp:cNvSpPr/>
      </dsp:nvSpPr>
      <dsp:spPr>
        <a:xfrm>
          <a:off x="2309926" y="1253799"/>
          <a:ext cx="1557516" cy="1664352"/>
        </a:xfrm>
        <a:prstGeom prst="roundRect">
          <a:avLst>
            <a:gd name="adj" fmla="val 10000"/>
          </a:avLst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-มี </a:t>
          </a:r>
          <a:r>
            <a:rPr lang="th-TH" sz="2800" b="1" kern="1200" dirty="0" err="1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ผรช</a:t>
          </a:r>
          <a:r>
            <a:rPr lang="th-TH" sz="2800" b="1" kern="1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-พัฒนาศักยภาพเป็นระยะ</a:t>
          </a:r>
        </a:p>
      </dsp:txBody>
      <dsp:txXfrm>
        <a:off x="2309926" y="1253799"/>
        <a:ext cx="1557516" cy="1664352"/>
      </dsp:txXfrm>
    </dsp:sp>
    <dsp:sp modelId="{13A0E9EF-7F0C-47AF-BAB3-4979838C4A82}">
      <dsp:nvSpPr>
        <dsp:cNvPr id="0" name=""/>
        <dsp:cNvSpPr/>
      </dsp:nvSpPr>
      <dsp:spPr>
        <a:xfrm>
          <a:off x="2289585" y="3219631"/>
          <a:ext cx="1557516" cy="1664352"/>
        </a:xfrm>
        <a:prstGeom prst="roundRect">
          <a:avLst>
            <a:gd name="adj" fmla="val 10000"/>
          </a:avLst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-เปลี่ยน </a:t>
          </a:r>
          <a:r>
            <a:rPr lang="th-TH" sz="2800" b="1" kern="1200" dirty="0" err="1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ผรช</a:t>
          </a:r>
          <a:r>
            <a:rPr lang="th-TH" sz="28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.บ่อย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-ทักษะไม่แม่นยำ</a:t>
          </a:r>
        </a:p>
      </dsp:txBody>
      <dsp:txXfrm>
        <a:off x="2289585" y="3219631"/>
        <a:ext cx="1557516" cy="1664352"/>
      </dsp:txXfrm>
    </dsp:sp>
    <dsp:sp modelId="{909AC024-4828-4A97-BD37-5DA11458C625}">
      <dsp:nvSpPr>
        <dsp:cNvPr id="0" name=""/>
        <dsp:cNvSpPr/>
      </dsp:nvSpPr>
      <dsp:spPr>
        <a:xfrm>
          <a:off x="4187808" y="0"/>
          <a:ext cx="1946895" cy="51411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2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บริการ</a:t>
          </a:r>
        </a:p>
      </dsp:txBody>
      <dsp:txXfrm>
        <a:off x="4187808" y="0"/>
        <a:ext cx="1946895" cy="1542350"/>
      </dsp:txXfrm>
    </dsp:sp>
    <dsp:sp modelId="{E3EDA2DA-4994-451F-83FF-7EB1C30A7862}">
      <dsp:nvSpPr>
        <dsp:cNvPr id="0" name=""/>
        <dsp:cNvSpPr/>
      </dsp:nvSpPr>
      <dsp:spPr>
        <a:xfrm>
          <a:off x="4402839" y="1253799"/>
          <a:ext cx="1557516" cy="1664352"/>
        </a:xfrm>
        <a:prstGeom prst="roundRect">
          <a:avLst>
            <a:gd name="adj" fmla="val 10000"/>
          </a:avLst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-บริการตามคู่มือ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-ดำเนินงานตามช่วงอายุ</a:t>
          </a:r>
        </a:p>
      </dsp:txBody>
      <dsp:txXfrm>
        <a:off x="4402839" y="1253799"/>
        <a:ext cx="1557516" cy="1664352"/>
      </dsp:txXfrm>
    </dsp:sp>
    <dsp:sp modelId="{DA6050F8-23AB-4C2A-987A-D068EB6ACBB2}">
      <dsp:nvSpPr>
        <dsp:cNvPr id="0" name=""/>
        <dsp:cNvSpPr/>
      </dsp:nvSpPr>
      <dsp:spPr>
        <a:xfrm>
          <a:off x="4382498" y="3219631"/>
          <a:ext cx="1557516" cy="1664352"/>
        </a:xfrm>
        <a:prstGeom prst="roundRect">
          <a:avLst>
            <a:gd name="adj" fmla="val 10000"/>
          </a:avLst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-แจกยาน้ำไม่ครอบคลุม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-พัฒนาการรวมกับ</a:t>
          </a:r>
          <a:r>
            <a:rPr lang="en-US" sz="28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EPI</a:t>
          </a:r>
          <a:endParaRPr lang="th-TH" sz="2800" b="1" kern="1200" dirty="0">
            <a:solidFill>
              <a:srgbClr val="6600FF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382498" y="3219631"/>
        <a:ext cx="1557516" cy="1664352"/>
      </dsp:txXfrm>
    </dsp:sp>
    <dsp:sp modelId="{B769B5CE-C79B-420B-8007-3DB17192438F}">
      <dsp:nvSpPr>
        <dsp:cNvPr id="0" name=""/>
        <dsp:cNvSpPr/>
      </dsp:nvSpPr>
      <dsp:spPr>
        <a:xfrm>
          <a:off x="6280720" y="0"/>
          <a:ext cx="1946895" cy="51411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2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ข้อมูล</a:t>
          </a:r>
        </a:p>
      </dsp:txBody>
      <dsp:txXfrm>
        <a:off x="6280720" y="0"/>
        <a:ext cx="1946895" cy="1542350"/>
      </dsp:txXfrm>
    </dsp:sp>
    <dsp:sp modelId="{DE4ED23C-ED1B-47BA-99C4-DFC79B1EC27E}">
      <dsp:nvSpPr>
        <dsp:cNvPr id="0" name=""/>
        <dsp:cNvSpPr/>
      </dsp:nvSpPr>
      <dsp:spPr>
        <a:xfrm>
          <a:off x="6495751" y="1253799"/>
          <a:ext cx="1557516" cy="1664352"/>
        </a:xfrm>
        <a:prstGeom prst="roundRect">
          <a:avLst>
            <a:gd name="adj" fmla="val 10000"/>
          </a:avLst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-สำรวจข้อมูล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-ลงข้อมูลทันทีหลังเสร็จงาน</a:t>
          </a:r>
        </a:p>
      </dsp:txBody>
      <dsp:txXfrm>
        <a:off x="6495751" y="1253799"/>
        <a:ext cx="1557516" cy="1664352"/>
      </dsp:txXfrm>
    </dsp:sp>
    <dsp:sp modelId="{8F29D8FB-A1A7-42D9-9AE2-74F77D047AB7}">
      <dsp:nvSpPr>
        <dsp:cNvPr id="0" name=""/>
        <dsp:cNvSpPr/>
      </dsp:nvSpPr>
      <dsp:spPr>
        <a:xfrm>
          <a:off x="6475410" y="3219631"/>
          <a:ext cx="1557516" cy="1664352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-ข้อมูลซ้ำซ้อน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-ลงรายงานไม่ถูก</a:t>
          </a:r>
        </a:p>
      </dsp:txBody>
      <dsp:txXfrm>
        <a:off x="6475410" y="3219631"/>
        <a:ext cx="1557516" cy="166435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6749EF-915F-4090-AD9C-A267BE4FD6F6}">
      <dsp:nvSpPr>
        <dsp:cNvPr id="0" name=""/>
        <dsp:cNvSpPr/>
      </dsp:nvSpPr>
      <dsp:spPr>
        <a:xfrm>
          <a:off x="3228984" y="0"/>
          <a:ext cx="4843477" cy="15627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ขับเคลื่อนทุกระดับ</a:t>
          </a:r>
          <a:endParaRPr lang="th-TH" sz="2600" b="1" kern="1200" dirty="0">
            <a:solidFill>
              <a:srgbClr val="3333FF"/>
            </a:solidFill>
            <a:latin typeface="TH SarabunPSK" pitchFamily="34" charset="-34"/>
            <a:cs typeface="TH SarabunPSK" pitchFamily="34" charset="-34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มีส่วนร่วมกับชุมชน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ดำเนินงานเป็นรูปธรรม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h-TH" sz="2600" kern="1200" dirty="0">
            <a:solidFill>
              <a:srgbClr val="3333FF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3228984" y="0"/>
        <a:ext cx="4843477" cy="1562706"/>
      </dsp:txXfrm>
    </dsp:sp>
    <dsp:sp modelId="{E236CCDF-0EB3-4139-BBED-5D32F9B20B15}">
      <dsp:nvSpPr>
        <dsp:cNvPr id="0" name=""/>
        <dsp:cNvSpPr/>
      </dsp:nvSpPr>
      <dsp:spPr>
        <a:xfrm>
          <a:off x="0" y="0"/>
          <a:ext cx="3228984" cy="15627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>
              <a:latin typeface="TH SarabunPSK" pitchFamily="34" charset="-34"/>
              <a:cs typeface="TH SarabunPSK" pitchFamily="34" charset="-34"/>
            </a:rPr>
            <a:t>มหัศจรรย์ 1,000 วัน</a:t>
          </a:r>
          <a:endParaRPr lang="th-TH" sz="48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0" y="0"/>
        <a:ext cx="3228984" cy="1562706"/>
      </dsp:txXfrm>
    </dsp:sp>
    <dsp:sp modelId="{FA0DF708-3921-4293-AE0B-E9F9500BC161}">
      <dsp:nvSpPr>
        <dsp:cNvPr id="0" name=""/>
        <dsp:cNvSpPr/>
      </dsp:nvSpPr>
      <dsp:spPr>
        <a:xfrm>
          <a:off x="3228984" y="1718976"/>
          <a:ext cx="4843477" cy="15627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เพิ่มการดูแลตั้งแต่ก่อนตั้งครรภ์</a:t>
          </a:r>
          <a:endParaRPr lang="th-TH" sz="2600" b="1" kern="1200" dirty="0">
            <a:solidFill>
              <a:srgbClr val="3333FF"/>
            </a:solidFill>
            <a:latin typeface="TH SarabunPSK" pitchFamily="34" charset="-34"/>
            <a:cs typeface="TH SarabunPSK" pitchFamily="34" charset="-34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ขยาย </a:t>
          </a:r>
          <a:r>
            <a:rPr lang="th-TH" sz="2600" b="1" kern="1200" dirty="0" err="1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รร.</a:t>
          </a: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พ่อแม่ ในรพ.สต.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พัฒนาระบบส่งต่อ</a:t>
          </a:r>
          <a:r>
            <a:rPr lang="en-US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 C&amp;D</a:t>
          </a: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2600" b="1" i="0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Seamless</a:t>
          </a:r>
          <a:endParaRPr lang="th-TH" sz="2600" b="1" kern="1200" dirty="0" smtClean="0">
            <a:solidFill>
              <a:srgbClr val="3333FF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3228984" y="1718976"/>
        <a:ext cx="4843477" cy="1562706"/>
      </dsp:txXfrm>
    </dsp:sp>
    <dsp:sp modelId="{8224B0B6-2F36-42E6-A610-DDFC0E8D4FBE}">
      <dsp:nvSpPr>
        <dsp:cNvPr id="0" name=""/>
        <dsp:cNvSpPr/>
      </dsp:nvSpPr>
      <dsp:spPr>
        <a:xfrm>
          <a:off x="0" y="1718976"/>
          <a:ext cx="3228984" cy="15627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4400" b="1" kern="1200" dirty="0" smtClean="0">
              <a:latin typeface="TH SarabunPSK" pitchFamily="34" charset="-34"/>
              <a:cs typeface="TH SarabunPSK" pitchFamily="34" charset="-34"/>
            </a:rPr>
            <a:t>ยกระดับ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4400" b="1" kern="1200" dirty="0" smtClean="0">
              <a:latin typeface="TH SarabunPSK" pitchFamily="34" charset="-34"/>
              <a:cs typeface="TH SarabunPSK" pitchFamily="34" charset="-34"/>
            </a:rPr>
            <a:t>คุณภาพบริการ</a:t>
          </a:r>
          <a:endParaRPr lang="th-TH" sz="44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0" y="1718976"/>
        <a:ext cx="3228984" cy="1562706"/>
      </dsp:txXfrm>
    </dsp:sp>
    <dsp:sp modelId="{826960A7-BD8F-4A02-A978-9F9872AE5972}">
      <dsp:nvSpPr>
        <dsp:cNvPr id="0" name=""/>
        <dsp:cNvSpPr/>
      </dsp:nvSpPr>
      <dsp:spPr>
        <a:xfrm>
          <a:off x="3228984" y="3437953"/>
          <a:ext cx="4843477" cy="15627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นำข้อมูล/ความรู้ที่ถูกต้อง สู่ </a:t>
          </a:r>
          <a:r>
            <a:rPr lang="th-TH" sz="2600" b="1" kern="1200" dirty="0" err="1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ปชช.</a:t>
          </a:r>
          <a:endParaRPr lang="th-T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ผลิตสื่อสร้างสรรค์/เหมาะสม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600" b="1" kern="1200" dirty="0" smtClean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rPr>
            <a:t>เพิ่มช่องทางการสื่อสาร</a:t>
          </a:r>
        </a:p>
      </dsp:txBody>
      <dsp:txXfrm>
        <a:off x="3228984" y="3437953"/>
        <a:ext cx="4843477" cy="1562706"/>
      </dsp:txXfrm>
    </dsp:sp>
    <dsp:sp modelId="{D967418F-4CE8-4559-8743-28EA10C8141B}">
      <dsp:nvSpPr>
        <dsp:cNvPr id="0" name=""/>
        <dsp:cNvSpPr/>
      </dsp:nvSpPr>
      <dsp:spPr>
        <a:xfrm>
          <a:off x="0" y="3437953"/>
          <a:ext cx="3228984" cy="156270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itchFamily="34" charset="-34"/>
              <a:cs typeface="TH SarabunPSK" pitchFamily="34" charset="-34"/>
            </a:rPr>
            <a:t>เพิ่มการรอบรู้ด้านสุขภาพในแม่และเด็ก</a:t>
          </a:r>
          <a:endParaRPr lang="th-TH" sz="36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0" y="3437953"/>
        <a:ext cx="3228984" cy="156270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FC20B7-5F8F-4F3D-9734-57E0F94878A2}">
      <dsp:nvSpPr>
        <dsp:cNvPr id="0" name=""/>
        <dsp:cNvSpPr/>
      </dsp:nvSpPr>
      <dsp:spPr>
        <a:xfrm>
          <a:off x="638" y="614642"/>
          <a:ext cx="2747232" cy="3296678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3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ที่มา</a:t>
          </a:r>
        </a:p>
      </dsp:txBody>
      <dsp:txXfrm rot="16200000">
        <a:off x="-1076276" y="1691557"/>
        <a:ext cx="2703276" cy="549446"/>
      </dsp:txXfrm>
    </dsp:sp>
    <dsp:sp modelId="{724A71AF-57C8-400C-B723-0AA7928FEDAB}">
      <dsp:nvSpPr>
        <dsp:cNvPr id="0" name=""/>
        <dsp:cNvSpPr/>
      </dsp:nvSpPr>
      <dsp:spPr>
        <a:xfrm>
          <a:off x="550084" y="614642"/>
          <a:ext cx="2046688" cy="32966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สืบเนื่องมาจาก</a:t>
          </a:r>
          <a:r>
            <a:rPr lang="th-TH" sz="2700" b="1" i="0" kern="1200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โครงการเครือข่ายสุขภาพมารดาและทารกเพื่อครอบครัวไทย ในพระราชูปถัมภ์ สมเด็จพระบรมโอรสาธิราชฯ สยามมกุฎราชกุมาร</a:t>
          </a:r>
          <a:endParaRPr lang="th-TH" sz="2700" b="1" kern="1200" dirty="0">
            <a:solidFill>
              <a:srgbClr val="CC0066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50084" y="614642"/>
        <a:ext cx="2046688" cy="3296678"/>
      </dsp:txXfrm>
    </dsp:sp>
    <dsp:sp modelId="{1E0C5A2E-BAB7-4873-863D-7487417B93E1}">
      <dsp:nvSpPr>
        <dsp:cNvPr id="0" name=""/>
        <dsp:cNvSpPr/>
      </dsp:nvSpPr>
      <dsp:spPr>
        <a:xfrm>
          <a:off x="2844023" y="614642"/>
          <a:ext cx="2747232" cy="3296678"/>
        </a:xfrm>
        <a:prstGeom prst="roundRect">
          <a:avLst>
            <a:gd name="adj" fmla="val 5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3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พื้นที่เป้าหมาย</a:t>
          </a:r>
        </a:p>
      </dsp:txBody>
      <dsp:txXfrm rot="16200000">
        <a:off x="1767108" y="1691557"/>
        <a:ext cx="2703276" cy="549446"/>
      </dsp:txXfrm>
    </dsp:sp>
    <dsp:sp modelId="{03C709F8-1581-405C-BCFB-5F071733D32A}">
      <dsp:nvSpPr>
        <dsp:cNvPr id="0" name=""/>
        <dsp:cNvSpPr/>
      </dsp:nvSpPr>
      <dsp:spPr>
        <a:xfrm rot="5400000">
          <a:off x="2615611" y="3233666"/>
          <a:ext cx="484297" cy="41208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75C14C-93C2-48E7-B43A-F28F95840078}">
      <dsp:nvSpPr>
        <dsp:cNvPr id="0" name=""/>
        <dsp:cNvSpPr/>
      </dsp:nvSpPr>
      <dsp:spPr>
        <a:xfrm>
          <a:off x="3393470" y="614642"/>
          <a:ext cx="2046688" cy="32966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เขตสุขภาพที่ 3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- อุทัยธานี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- กำแพงเพชร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- พิจิตร</a:t>
          </a:r>
        </a:p>
      </dsp:txBody>
      <dsp:txXfrm>
        <a:off x="3393470" y="614642"/>
        <a:ext cx="2046688" cy="3296678"/>
      </dsp:txXfrm>
    </dsp:sp>
    <dsp:sp modelId="{612205F2-1D4E-4A3B-8DC2-C415FD58AD5A}">
      <dsp:nvSpPr>
        <dsp:cNvPr id="0" name=""/>
        <dsp:cNvSpPr/>
      </dsp:nvSpPr>
      <dsp:spPr>
        <a:xfrm>
          <a:off x="5687409" y="614642"/>
          <a:ext cx="2747232" cy="3296678"/>
        </a:xfrm>
        <a:prstGeom prst="roundRect">
          <a:avLst>
            <a:gd name="adj" fmla="val 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300" b="1" kern="1200" dirty="0">
              <a:solidFill>
                <a:srgbClr val="6600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การดำเนินการ</a:t>
          </a:r>
        </a:p>
      </dsp:txBody>
      <dsp:txXfrm rot="16200000">
        <a:off x="4610494" y="1691557"/>
        <a:ext cx="2703276" cy="549446"/>
      </dsp:txXfrm>
    </dsp:sp>
    <dsp:sp modelId="{BD8901BE-8790-44A7-BBC5-3FCEBB8763A3}">
      <dsp:nvSpPr>
        <dsp:cNvPr id="0" name=""/>
        <dsp:cNvSpPr/>
      </dsp:nvSpPr>
      <dsp:spPr>
        <a:xfrm rot="5400000">
          <a:off x="5458996" y="3233666"/>
          <a:ext cx="484297" cy="41208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F1B53-38FF-4B0D-9E69-BD4E72E9EB1A}">
      <dsp:nvSpPr>
        <dsp:cNvPr id="0" name=""/>
        <dsp:cNvSpPr/>
      </dsp:nvSpPr>
      <dsp:spPr>
        <a:xfrm>
          <a:off x="6236855" y="614642"/>
          <a:ext cx="2046688" cy="32966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กำหนดจัดประชุมเชิงปฏิบัติการเพื่อชี้แจงโครงการฯ วันที่ 19 ต.ค. 2561 ณ ห้องประชุม สสจ.อน.</a:t>
          </a:r>
        </a:p>
      </dsp:txBody>
      <dsp:txXfrm>
        <a:off x="6236855" y="614642"/>
        <a:ext cx="2046688" cy="329667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939C1-7C2B-4DF8-BA68-FC53FD2C90C0}">
      <dsp:nvSpPr>
        <dsp:cNvPr id="0" name=""/>
        <dsp:cNvSpPr/>
      </dsp:nvSpPr>
      <dsp:spPr>
        <a:xfrm>
          <a:off x="3003803" y="2558241"/>
          <a:ext cx="2221992" cy="22219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900" b="1" kern="1200" dirty="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ชุมชนอยู่ดีมีสุข</a:t>
          </a:r>
        </a:p>
      </dsp:txBody>
      <dsp:txXfrm>
        <a:off x="3003803" y="2558241"/>
        <a:ext cx="2221992" cy="2221992"/>
      </dsp:txXfrm>
    </dsp:sp>
    <dsp:sp modelId="{66818799-367B-4871-A136-4D253E60E428}">
      <dsp:nvSpPr>
        <dsp:cNvPr id="0" name=""/>
        <dsp:cNvSpPr/>
      </dsp:nvSpPr>
      <dsp:spPr>
        <a:xfrm rot="11700000">
          <a:off x="1072769" y="2791329"/>
          <a:ext cx="1894656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1B52E-A1CD-4F85-A82B-1309127FFB18}">
      <dsp:nvSpPr>
        <dsp:cNvPr id="0" name=""/>
        <dsp:cNvSpPr/>
      </dsp:nvSpPr>
      <dsp:spPr>
        <a:xfrm>
          <a:off x="49602" y="2018420"/>
          <a:ext cx="2110892" cy="16887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85725" rIns="85725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500" b="1" kern="1200" dirty="0">
              <a:solidFill>
                <a:schemeClr val="bg2">
                  <a:lumMod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ฝากครรภ์คุณภาพ</a:t>
          </a:r>
        </a:p>
      </dsp:txBody>
      <dsp:txXfrm>
        <a:off x="49602" y="2018420"/>
        <a:ext cx="2110892" cy="1688713"/>
      </dsp:txXfrm>
    </dsp:sp>
    <dsp:sp modelId="{E8B9BDE9-6569-41AC-A1AD-8DCFF6CBDA49}">
      <dsp:nvSpPr>
        <dsp:cNvPr id="0" name=""/>
        <dsp:cNvSpPr/>
      </dsp:nvSpPr>
      <dsp:spPr>
        <a:xfrm rot="14700000">
          <a:off x="2250983" y="1387188"/>
          <a:ext cx="1894656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31908-3E62-49B8-B208-32E0F506FC45}">
      <dsp:nvSpPr>
        <dsp:cNvPr id="0" name=""/>
        <dsp:cNvSpPr/>
      </dsp:nvSpPr>
      <dsp:spPr>
        <a:xfrm>
          <a:off x="1742507" y="894"/>
          <a:ext cx="2110892" cy="1688713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85725" rIns="85725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500" b="1" kern="1200">
              <a:solidFill>
                <a:schemeClr val="bg2">
                  <a:lumMod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เด็กปฐมวัยสูงดีสมส่วน</a:t>
          </a:r>
          <a:endParaRPr lang="th-TH" sz="4500" b="1" kern="1200" dirty="0">
            <a:solidFill>
              <a:schemeClr val="bg2">
                <a:lumMod val="25000"/>
              </a:schemeClr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742507" y="894"/>
        <a:ext cx="2110892" cy="1688713"/>
      </dsp:txXfrm>
    </dsp:sp>
    <dsp:sp modelId="{01E6A17D-F631-4011-BD0F-D31CEB0CE37C}">
      <dsp:nvSpPr>
        <dsp:cNvPr id="0" name=""/>
        <dsp:cNvSpPr/>
      </dsp:nvSpPr>
      <dsp:spPr>
        <a:xfrm rot="17700000">
          <a:off x="4083959" y="1387188"/>
          <a:ext cx="1894656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21675-B4C3-45DE-A8F9-F9455516C946}">
      <dsp:nvSpPr>
        <dsp:cNvPr id="0" name=""/>
        <dsp:cNvSpPr/>
      </dsp:nvSpPr>
      <dsp:spPr>
        <a:xfrm>
          <a:off x="4376200" y="894"/>
          <a:ext cx="2110892" cy="1688713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85725" rIns="85725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500" b="1" kern="1200" dirty="0">
              <a:solidFill>
                <a:schemeClr val="bg2">
                  <a:lumMod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หลักประกันสุขภาพ</a:t>
          </a:r>
        </a:p>
      </dsp:txBody>
      <dsp:txXfrm>
        <a:off x="4376200" y="894"/>
        <a:ext cx="2110892" cy="1688713"/>
      </dsp:txXfrm>
    </dsp:sp>
    <dsp:sp modelId="{9D47F4CC-8237-41FF-813B-05E95E6E0913}">
      <dsp:nvSpPr>
        <dsp:cNvPr id="0" name=""/>
        <dsp:cNvSpPr/>
      </dsp:nvSpPr>
      <dsp:spPr>
        <a:xfrm rot="20700000">
          <a:off x="5262173" y="2791329"/>
          <a:ext cx="1894656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46228-0861-497B-AB64-A7F921760384}">
      <dsp:nvSpPr>
        <dsp:cNvPr id="0" name=""/>
        <dsp:cNvSpPr/>
      </dsp:nvSpPr>
      <dsp:spPr>
        <a:xfrm>
          <a:off x="6069104" y="2018420"/>
          <a:ext cx="2110892" cy="1688713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85725" rIns="85725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500" b="1" kern="1200">
              <a:solidFill>
                <a:schemeClr val="bg2">
                  <a:lumMod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การจัดการขยะ</a:t>
          </a:r>
          <a:endParaRPr lang="th-TH" sz="4500" b="1" kern="1200" dirty="0">
            <a:solidFill>
              <a:schemeClr val="bg2">
                <a:lumMod val="25000"/>
              </a:schemeClr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6069104" y="2018420"/>
        <a:ext cx="2110892" cy="1688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0.41319</cdr:x>
      <cdr:y>0.07168</cdr:y>
    </cdr:from>
    <cdr:to>
      <cdr:x>0.5243</cdr:x>
      <cdr:y>0.25518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0420" y="3571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0.31625</cdr:x>
      <cdr:y>0.09749</cdr:y>
    </cdr:from>
    <cdr:to>
      <cdr:x>0.42736</cdr:x>
      <cdr:y>0.14084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632" y="48581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A82DE3E8-87A7-484C-89FC-E013F8216DDA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8D5C758B-3E26-4A33-938E-1665886B385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F39C489E-4F24-484C-8442-0D367A40E448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CF60F4CD-BD16-4A04-96B7-83C8609D6C0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92979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55196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3553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9629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27255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43286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950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43585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42407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32182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4649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FA53E-1FA9-4017-BF0A-B9E265B6E790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E142-656D-4B72-BD8D-1128895CDD8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5156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6.png"/><Relationship Id="rId5" Type="http://schemas.openxmlformats.org/officeDocument/2006/relationships/diagramData" Target="../diagrams/data1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1" y="592625"/>
            <a:ext cx="8280920" cy="214314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</a:t>
            </a:r>
            <a:b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คณะกรรมการงานอนามัยแม่และเด็กระดับจังหวัด(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MCH Board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3/2561)</a:t>
            </a:r>
            <a:endParaRPr lang="th-TH" b="1" dirty="0">
              <a:solidFill>
                <a:srgbClr val="CC006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9612" y="5016831"/>
            <a:ext cx="6984776" cy="1248544"/>
          </a:xfrm>
        </p:spPr>
        <p:txBody>
          <a:bodyPr/>
          <a:lstStyle/>
          <a:p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กันยายน 2561</a:t>
            </a:r>
          </a:p>
          <a:p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ณ ห้องประชุมสำนักงานสาธารณสุขจังหวัดอุทัยธานี</a:t>
            </a:r>
          </a:p>
        </p:txBody>
      </p:sp>
      <p:pic>
        <p:nvPicPr>
          <p:cNvPr id="1026" name="Picture 2" descr="https://hfwcny.org/hfwcny-content/uploads/Child-Maternal-logo-work_160726-1-480x294.png">
            <a:extLst>
              <a:ext uri="{FF2B5EF4-FFF2-40B4-BE49-F238E27FC236}">
                <a16:creationId xmlns="" xmlns:a16="http://schemas.microsoft.com/office/drawing/2014/main" id="{CE6786A6-19BA-4152-844A-7AC5E8F42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26750"/>
            <a:ext cx="3593476" cy="22010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831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899592" y="2224542"/>
            <a:ext cx="757242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6929454" y="1285860"/>
            <a:ext cx="1857388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เกณฑ์ไม่น้อยกว่าร้อยละ 65</a:t>
            </a:r>
          </a:p>
        </p:txBody>
      </p:sp>
      <p:sp>
        <p:nvSpPr>
          <p:cNvPr id="10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96944" cy="911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ร้อยละของมารดาหลังคลอดได้รับการเยี่ยมบ้านดูแลครบ</a:t>
            </a:r>
            <a:r>
              <a:rPr lang="en-US" sz="32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3 </a:t>
            </a: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ครั้งตาม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เกณฑ์</a:t>
            </a:r>
            <a:endParaRPr lang="th-TH" sz="2800" b="1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ที่มา 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ระบบคลังข้อมูลด้านสุขภาพ (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800" b="1" dirty="0">
                <a:solidFill>
                  <a:srgbClr val="0000FF"/>
                </a:solidFill>
              </a:rPr>
              <a:t>) </a:t>
            </a:r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928662" y="3571876"/>
            <a:ext cx="757242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96944" cy="911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ร้อยละของเด็กแรกเกิด - ต่ำกว่า 6 เดือน กินนมแม่อย่าง</a:t>
            </a:r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เดียว</a:t>
            </a:r>
            <a:endParaRPr lang="th-TH" sz="32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7286644" y="1714488"/>
            <a:ext cx="144016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เกณฑ์ร้อยละ 50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924102" y="1285860"/>
            <a:ext cx="576064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ร้อยละ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6446" y="6357958"/>
            <a:ext cx="314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ที่มา 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ระบบคลังข้อมูลด้านสุขภาพ (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800" b="1" dirty="0" smtClean="0">
                <a:solidFill>
                  <a:srgbClr val="0000FF"/>
                </a:solidFill>
              </a:rPr>
              <a:t>)</a:t>
            </a:r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ัวแทนเนื้อหา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60235924"/>
              </p:ext>
            </p:extLst>
          </p:nvPr>
        </p:nvGraphicFramePr>
        <p:xfrm>
          <a:off x="179512" y="1268760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 flipV="1">
            <a:off x="642910" y="2214554"/>
            <a:ext cx="8249000" cy="96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43636" y="635795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ระบบคลังข้อมูลด้านสุขภาพ (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96944" cy="911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ร้อยละของเด็กอายุ 0 – 5 ปี มีพัฒนาการ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สมวัย</a:t>
            </a:r>
            <a:endParaRPr lang="th-TH" sz="32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7429520" y="1285860"/>
            <a:ext cx="144016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เกณฑ์ร้อยละ 85</a:t>
            </a:r>
          </a:p>
        </p:txBody>
      </p:sp>
    </p:spTree>
    <p:extLst>
      <p:ext uri="{BB962C8B-B14F-4D97-AF65-F5344CB8AC3E}">
        <p14:creationId xmlns="" xmlns:p14="http://schemas.microsoft.com/office/powerpoint/2010/main" val="11430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ัวแทนเนื้อหา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60235924"/>
              </p:ext>
            </p:extLst>
          </p:nvPr>
        </p:nvGraphicFramePr>
        <p:xfrm>
          <a:off x="179512" y="1268760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 flipV="1">
            <a:off x="642910" y="2214554"/>
            <a:ext cx="8249000" cy="96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43636" y="635795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ระบบคลังข้อมูลด้านสุขภาพ (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96944" cy="911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ร้อยละของเด็กอายุ 0 – 5 ปี มีพัฒนาการ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สมวัย</a:t>
            </a:r>
            <a:endParaRPr lang="th-TH" sz="32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7429520" y="1285860"/>
            <a:ext cx="144016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เกณฑ์ร้อยละ 85</a:t>
            </a:r>
          </a:p>
        </p:txBody>
      </p:sp>
    </p:spTree>
    <p:extLst>
      <p:ext uri="{BB962C8B-B14F-4D97-AF65-F5344CB8AC3E}">
        <p14:creationId xmlns="" xmlns:p14="http://schemas.microsoft.com/office/powerpoint/2010/main" val="11430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ัวแทนเนื้อหา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60235924"/>
              </p:ext>
            </p:extLst>
          </p:nvPr>
        </p:nvGraphicFramePr>
        <p:xfrm>
          <a:off x="179512" y="1268760"/>
          <a:ext cx="8784976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 flipV="1">
            <a:off x="571472" y="2071678"/>
            <a:ext cx="8249000" cy="96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14942" y="6286520"/>
            <a:ext cx="3646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ระบบคลังข้อมูลด้านสุขภาพ (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800" b="1" dirty="0" smtClean="0">
                <a:solidFill>
                  <a:srgbClr val="0000FF"/>
                </a:solidFill>
              </a:rPr>
              <a:t>)</a:t>
            </a:r>
            <a:endParaRPr lang="th-TH" sz="1800" b="1" dirty="0">
              <a:solidFill>
                <a:srgbClr val="0000FF"/>
              </a:solidFill>
            </a:endParaRPr>
          </a:p>
        </p:txBody>
      </p: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96944" cy="911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ร้อยละของเด็กอายุ 0 – 5 ปี สูงดีสม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ส่วน</a:t>
            </a:r>
            <a:endParaRPr lang="th-TH" sz="36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7703840" y="1357298"/>
            <a:ext cx="144016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เกณฑ์ร้อยละ 54</a:t>
            </a:r>
          </a:p>
        </p:txBody>
      </p:sp>
    </p:spTree>
    <p:extLst>
      <p:ext uri="{BB962C8B-B14F-4D97-AF65-F5344CB8AC3E}">
        <p14:creationId xmlns="" xmlns:p14="http://schemas.microsoft.com/office/powerpoint/2010/main" val="11430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ตัวยึดเนื้อหา 12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26854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"/>
          <p:cNvSpPr txBox="1"/>
          <p:nvPr/>
        </p:nvSpPr>
        <p:spPr>
          <a:xfrm>
            <a:off x="7358082" y="1928802"/>
            <a:ext cx="144016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เกณฑ์หญิง 112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7358082" y="1500174"/>
            <a:ext cx="144016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เกณฑ์ชาย 113 </a:t>
            </a:r>
          </a:p>
        </p:txBody>
      </p:sp>
      <p:sp>
        <p:nvSpPr>
          <p:cNvPr id="11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96944" cy="911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ร้อยละของเด็กอายุ 0 – 5 ปี มีส่วนสูงเฉลี่ยที่อายุ 5 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endParaRPr lang="th-TH" sz="32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0760" y="6286520"/>
            <a:ext cx="300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ระบบคลังข้อมูลด้านสุขภาพ (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30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285860"/>
            <a:ext cx="8352928" cy="52303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วาระที่ 4 เรื่องแจ้งเพื่อทราบ</a:t>
            </a:r>
            <a:r>
              <a:rPr lang="en-US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(ต่อ)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itchFamily="34" charset="-34"/>
              </a:rPr>
              <a:t>4.2 สรุปผลการพัฒนาคุณภาพบริการด้านการส่งเสริม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itchFamily="34" charset="-34"/>
              </a:rPr>
              <a:t>              สุขภาพแม่และเด็กของ รพ.และ รพ.สต.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itchFamily="34" charset="-34"/>
              </a:rPr>
              <a:t>	     ปีงบประมาณ 2561    </a:t>
            </a:r>
          </a:p>
          <a:p>
            <a:pPr lvl="1">
              <a:buNone/>
            </a:pP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r>
              <a:rPr lang="th-TH" sz="4000" dirty="0">
                <a:solidFill>
                  <a:srgbClr val="FF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endParaRPr lang="th-TH" sz="36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rgbClr val="FF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	</a:t>
            </a:r>
          </a:p>
          <a:p>
            <a:pPr marL="0" indent="0">
              <a:spcBef>
                <a:spcPts val="0"/>
              </a:spcBef>
              <a:buNone/>
            </a:pPr>
            <a:endParaRPr lang="th-TH" sz="40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63272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ระเบียบวาระการประชุมคณะกรรมการ </a:t>
            </a:r>
            <a:r>
              <a:rPr lang="en-US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MCH Board</a:t>
            </a:r>
            <a:endParaRPr lang="th-TH" b="1" dirty="0">
              <a:solidFill>
                <a:srgbClr val="8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2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F06D844F-CBF0-4B3B-879A-DA9EB9AA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9420"/>
            <a:ext cx="8229600" cy="94331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60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การประชุมคณะกรมการ </a:t>
            </a:r>
            <a:r>
              <a:rPr lang="en-US" sz="60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MCH Board</a:t>
            </a:r>
            <a:endParaRPr lang="th-TH" sz="6000" b="1" dirty="0">
              <a:solidFill>
                <a:srgbClr val="0066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="" xmlns:a16="http://schemas.microsoft.com/office/drawing/2014/main" id="{5D99DA76-1E25-48F8-B6F3-AA894A8CF7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74359200"/>
              </p:ext>
            </p:extLst>
          </p:nvPr>
        </p:nvGraphicFramePr>
        <p:xfrm>
          <a:off x="457200" y="1140260"/>
          <a:ext cx="8229600" cy="5678424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746648">
                  <a:extLst>
                    <a:ext uri="{9D8B030D-6E8A-4147-A177-3AD203B41FA5}">
                      <a16:colId xmlns="" xmlns:a16="http://schemas.microsoft.com/office/drawing/2014/main" val="140788418"/>
                    </a:ext>
                  </a:extLst>
                </a:gridCol>
                <a:gridCol w="3528392">
                  <a:extLst>
                    <a:ext uri="{9D8B030D-6E8A-4147-A177-3AD203B41FA5}">
                      <a16:colId xmlns="" xmlns:a16="http://schemas.microsoft.com/office/drawing/2014/main" val="1911319691"/>
                    </a:ext>
                  </a:extLst>
                </a:gridCol>
                <a:gridCol w="1954560">
                  <a:extLst>
                    <a:ext uri="{9D8B030D-6E8A-4147-A177-3AD203B41FA5}">
                      <a16:colId xmlns="" xmlns:a16="http://schemas.microsoft.com/office/drawing/2014/main" val="820762029"/>
                    </a:ext>
                  </a:extLst>
                </a:gridCol>
              </a:tblGrid>
              <a:tr h="521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</a:t>
                      </a:r>
                      <a:endParaRPr lang="en-US" sz="3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การประชุมคณะกรรมการฯ</a:t>
                      </a:r>
                      <a:endParaRPr lang="en-US" sz="3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</a:t>
                      </a:r>
                      <a:endParaRPr lang="en-US" sz="3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/>
                </a:tc>
                <a:extLst>
                  <a:ext uri="{0D108BD9-81ED-4DB2-BD59-A6C34878D82A}">
                    <a16:rowId xmlns="" xmlns:a16="http://schemas.microsoft.com/office/drawing/2014/main" val="1191999563"/>
                  </a:ext>
                </a:extLst>
              </a:tr>
              <a:tr h="553984">
                <a:tc>
                  <a:txBody>
                    <a:bodyPr/>
                    <a:lstStyle/>
                    <a:p>
                      <a:pPr algn="l"/>
                      <a:r>
                        <a:rPr lang="th-TH" sz="32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จังหวัดอุทัยธานี</a:t>
                      </a: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rgbClr val="66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ครั้ง</a:t>
                      </a: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rgbClr val="0066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ผ่านเกณฑ์</a:t>
                      </a:r>
                      <a:endParaRPr lang="en-US" sz="3200" b="1" dirty="0">
                        <a:solidFill>
                          <a:srgbClr val="0066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extLst>
                  <a:ext uri="{0D108BD9-81ED-4DB2-BD59-A6C34878D82A}">
                    <a16:rowId xmlns="" xmlns:a16="http://schemas.microsoft.com/office/drawing/2014/main" val="4066356586"/>
                  </a:ext>
                </a:extLst>
              </a:tr>
              <a:tr h="553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อำเภอเมืองอุทัยธานี</a:t>
                      </a:r>
                      <a:endParaRPr lang="en-US" sz="3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66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3200" b="1" dirty="0">
                          <a:solidFill>
                            <a:srgbClr val="66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ครั้ง</a:t>
                      </a:r>
                      <a:endParaRPr lang="en-US" sz="3200" b="1" dirty="0">
                        <a:solidFill>
                          <a:srgbClr val="66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ไม่ผ่านเกณฑ์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extLst>
                  <a:ext uri="{0D108BD9-81ED-4DB2-BD59-A6C34878D82A}">
                    <a16:rowId xmlns="" xmlns:a16="http://schemas.microsoft.com/office/drawing/2014/main" val="1605056880"/>
                  </a:ext>
                </a:extLst>
              </a:tr>
              <a:tr h="553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อำเภอทัพทัน</a:t>
                      </a:r>
                      <a:endParaRPr lang="en-US" sz="3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rgbClr val="66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ครั้ง</a:t>
                      </a:r>
                      <a:endParaRPr lang="en-US" sz="3200" b="1" dirty="0">
                        <a:solidFill>
                          <a:srgbClr val="66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ไม่ผ่านเกณฑ์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extLst>
                  <a:ext uri="{0D108BD9-81ED-4DB2-BD59-A6C34878D82A}">
                    <a16:rowId xmlns="" xmlns:a16="http://schemas.microsoft.com/office/drawing/2014/main" val="3772185415"/>
                  </a:ext>
                </a:extLst>
              </a:tr>
              <a:tr h="553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อำเภอสว่างอารมณ์</a:t>
                      </a:r>
                      <a:endParaRPr lang="en-US" sz="3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rgbClr val="66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ครั้ง</a:t>
                      </a:r>
                      <a:endParaRPr lang="en-US" sz="3200" b="1" dirty="0">
                        <a:solidFill>
                          <a:srgbClr val="66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solidFill>
                            <a:srgbClr val="0066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ผ่านเกณฑ์</a:t>
                      </a:r>
                      <a:endParaRPr lang="en-US" sz="3200" b="1" dirty="0">
                        <a:solidFill>
                          <a:srgbClr val="0066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extLst>
                  <a:ext uri="{0D108BD9-81ED-4DB2-BD59-A6C34878D82A}">
                    <a16:rowId xmlns="" xmlns:a16="http://schemas.microsoft.com/office/drawing/2014/main" val="1309968011"/>
                  </a:ext>
                </a:extLst>
              </a:tr>
              <a:tr h="553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อำเภอหนองฉาง</a:t>
                      </a:r>
                      <a:endParaRPr lang="en-US" sz="3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rgbClr val="66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ครั้ง</a:t>
                      </a:r>
                      <a:endParaRPr lang="en-US" sz="3200" b="1" dirty="0">
                        <a:solidFill>
                          <a:srgbClr val="66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ไม่ผ่านเกณฑ์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extLst>
                  <a:ext uri="{0D108BD9-81ED-4DB2-BD59-A6C34878D82A}">
                    <a16:rowId xmlns="" xmlns:a16="http://schemas.microsoft.com/office/drawing/2014/main" val="2194253989"/>
                  </a:ext>
                </a:extLst>
              </a:tr>
              <a:tr h="553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อำเภอหนองขาหย่าง</a:t>
                      </a:r>
                      <a:endParaRPr lang="en-US" sz="3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66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3200" b="1" dirty="0">
                          <a:solidFill>
                            <a:srgbClr val="66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ครั้ง</a:t>
                      </a:r>
                      <a:endParaRPr lang="en-US" sz="3200" b="1" dirty="0">
                        <a:solidFill>
                          <a:srgbClr val="66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ไม่ผ่านเกณฑ์</a:t>
                      </a:r>
                      <a:endParaRPr kumimoji="0" 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extLst>
                  <a:ext uri="{0D108BD9-81ED-4DB2-BD59-A6C34878D82A}">
                    <a16:rowId xmlns="" xmlns:a16="http://schemas.microsoft.com/office/drawing/2014/main" val="2868412575"/>
                  </a:ext>
                </a:extLst>
              </a:tr>
              <a:tr h="553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อำเภอบ้านไร่</a:t>
                      </a:r>
                      <a:endParaRPr lang="en-US" sz="3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rgbClr val="66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ครั้ง</a:t>
                      </a:r>
                      <a:endParaRPr lang="en-US" sz="3200" b="1" dirty="0">
                        <a:solidFill>
                          <a:srgbClr val="66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ไม่ผ่านเกณฑ์</a:t>
                      </a:r>
                      <a:endParaRPr kumimoji="0" 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extLst>
                  <a:ext uri="{0D108BD9-81ED-4DB2-BD59-A6C34878D82A}">
                    <a16:rowId xmlns="" xmlns:a16="http://schemas.microsoft.com/office/drawing/2014/main" val="1852072647"/>
                  </a:ext>
                </a:extLst>
              </a:tr>
              <a:tr h="553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อำเภอลานสัก</a:t>
                      </a:r>
                      <a:endParaRPr lang="en-US" sz="3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66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3200" b="1" dirty="0">
                          <a:solidFill>
                            <a:srgbClr val="66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ครั้ง</a:t>
                      </a:r>
                      <a:endParaRPr lang="en-US" sz="3200" b="1" dirty="0">
                        <a:solidFill>
                          <a:srgbClr val="66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ไม่ผ่านเกณฑ์</a:t>
                      </a:r>
                      <a:endParaRPr kumimoji="0" 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extLst>
                  <a:ext uri="{0D108BD9-81ED-4DB2-BD59-A6C34878D82A}">
                    <a16:rowId xmlns="" xmlns:a16="http://schemas.microsoft.com/office/drawing/2014/main" val="3344959833"/>
                  </a:ext>
                </a:extLst>
              </a:tr>
              <a:tr h="553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อำเภอห้วย</a:t>
                      </a:r>
                      <a:r>
                        <a:rPr lang="th-TH" sz="3200" dirty="0" err="1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คต</a:t>
                      </a:r>
                      <a:endParaRPr lang="en-US" sz="3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ครั้ง</a:t>
                      </a:r>
                      <a:endParaRPr kumimoji="0" 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solidFill>
                            <a:srgbClr val="0066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ผ่านเกณฑ์</a:t>
                      </a:r>
                      <a:endParaRPr lang="en-US" sz="3200" b="1" dirty="0">
                        <a:solidFill>
                          <a:srgbClr val="0066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907" marR="59907" marT="0" marB="0" anchor="ctr"/>
                </a:tc>
                <a:extLst>
                  <a:ext uri="{0D108BD9-81ED-4DB2-BD59-A6C34878D82A}">
                    <a16:rowId xmlns="" xmlns:a16="http://schemas.microsoft.com/office/drawing/2014/main" val="1322947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6142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61250A53-2870-41EC-A2C2-59127AEBF16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b="1" dirty="0">
                <a:solidFill>
                  <a:srgbClr val="CC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การให้บริการในคลินิกฝากครรภ์</a:t>
            </a:r>
            <a:endParaRPr lang="th-TH" sz="6000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="" xmlns:a16="http://schemas.microsoft.com/office/drawing/2014/main" id="{CF513A91-33F4-4191-9902-9C3706968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55175759"/>
              </p:ext>
            </p:extLst>
          </p:nvPr>
        </p:nvGraphicFramePr>
        <p:xfrm>
          <a:off x="457200" y="1600200"/>
          <a:ext cx="8229600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266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61250A53-2870-41EC-A2C2-59127AEBF16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b="1" dirty="0">
                <a:solidFill>
                  <a:srgbClr val="CC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การให้บริการในคลินิกสุขภาพเด็กดี</a:t>
            </a:r>
            <a:endParaRPr lang="th-TH" sz="6000" dirty="0">
              <a:solidFill>
                <a:srgbClr val="CC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="" xmlns:a16="http://schemas.microsoft.com/office/drawing/2014/main" id="{CF513A91-33F4-4191-9902-9C3706968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1744343"/>
              </p:ext>
            </p:extLst>
          </p:nvPr>
        </p:nvGraphicFramePr>
        <p:xfrm>
          <a:off x="457200" y="1600200"/>
          <a:ext cx="8229600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649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63272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ระเบียบวาระการประชุมคณะกรรมการ </a:t>
            </a:r>
            <a:r>
              <a:rPr lang="en-US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MCH Board</a:t>
            </a:r>
            <a:endParaRPr lang="th-TH" b="1" dirty="0">
              <a:solidFill>
                <a:srgbClr val="8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10344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วาระที่ 1 เรื่องที่ประธานแจ้งให้ที่ประชุมทราบ</a:t>
            </a:r>
          </a:p>
          <a:p>
            <a:pPr lvl="1"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itchFamily="34" charset="-34"/>
              </a:rPr>
              <a:t>         </a:t>
            </a:r>
            <a:r>
              <a:rPr lang="th-TH" sz="40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itchFamily="34" charset="-34"/>
              </a:rPr>
              <a:t>1.1 </a:t>
            </a:r>
            <a:r>
              <a:rPr lang="th-TH" sz="38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การขับเคลื่อนนโยบาย “มหัศจรรย์ 1,000 วัน   </a:t>
            </a:r>
          </a:p>
          <a:p>
            <a:pPr lvl="1">
              <a:buNone/>
            </a:pPr>
            <a:r>
              <a:rPr lang="th-TH" sz="38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แรกของชีวิต”</a:t>
            </a:r>
          </a:p>
          <a:p>
            <a:pPr lvl="1"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b="1" dirty="0">
              <a:solidFill>
                <a:srgbClr val="CC0066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40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285860"/>
            <a:ext cx="8352928" cy="52303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วาระที่ 4 เรื่องแจ้งเพื่อทราบ</a:t>
            </a:r>
            <a:r>
              <a:rPr lang="en-US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(ต่อ)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itchFamily="34" charset="-34"/>
              </a:rPr>
              <a:t>4.3 นโยบายการพัฒนาคุณภาพการส่งเสริมสุขภาพ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itchFamily="34" charset="-34"/>
              </a:rPr>
              <a:t>	     แม่และเด็ก ปีงบประมาณ 2562</a:t>
            </a: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r>
              <a:rPr lang="th-TH" sz="4000" dirty="0">
                <a:solidFill>
                  <a:srgbClr val="FF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endParaRPr lang="th-TH" sz="36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rgbClr val="FF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	</a:t>
            </a:r>
          </a:p>
          <a:p>
            <a:pPr marL="0" indent="0">
              <a:spcBef>
                <a:spcPts val="0"/>
              </a:spcBef>
              <a:buNone/>
            </a:pPr>
            <a:endParaRPr lang="th-TH" sz="40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63272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ระเบียบวาระการประชุมคณะกรรมการ </a:t>
            </a:r>
            <a:r>
              <a:rPr lang="en-US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MCH Board</a:t>
            </a:r>
            <a:endParaRPr lang="th-TH" b="1" dirty="0">
              <a:solidFill>
                <a:srgbClr val="8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th-TH" sz="40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itchFamily="34" charset="-34"/>
              </a:rPr>
              <a:t>นโยบายการพัฒนาคุณภาพการส่งเสริมสุขภาพแม่และเด็ก ปีงบประมาณ 2562</a:t>
            </a:r>
            <a:endParaRPr lang="th-TH" sz="4000" dirty="0">
              <a:solidFill>
                <a:srgbClr val="FFFF00"/>
              </a:solidFill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07246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C:\Users\um\Downloads\34506070_1946950115375510_7087322313351233536_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2143116"/>
            <a:ext cx="2285984" cy="2071702"/>
          </a:xfrm>
          <a:prstGeom prst="rect">
            <a:avLst/>
          </a:prstGeom>
          <a:noFill/>
        </p:spPr>
      </p:pic>
      <p:pic>
        <p:nvPicPr>
          <p:cNvPr id="9" name="รูปภาพ 8" descr="21212201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43768" y="4357694"/>
            <a:ext cx="1728920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285860"/>
            <a:ext cx="8352928" cy="52303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วาระที่ 4 เรื่องแจ้งเพื่อทราบ</a:t>
            </a:r>
            <a:r>
              <a:rPr lang="en-US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(ต่อ)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itchFamily="34" charset="-34"/>
              </a:rPr>
              <a:t>4.4 โครงการพัฒนารูปแบบการสร้างเสริมสุขภาพเชิงรุก	     เพื่อป้องกันภาวะเจ็บครรภ์คลอดก่อนกำหนดใน	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itchFamily="34" charset="-34"/>
              </a:rPr>
              <a:t>              ประเทศไทย </a:t>
            </a: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r>
              <a:rPr lang="th-TH" sz="4000" dirty="0">
                <a:solidFill>
                  <a:srgbClr val="FF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endParaRPr lang="th-TH" sz="36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rgbClr val="FF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	</a:t>
            </a:r>
          </a:p>
          <a:p>
            <a:pPr marL="0" indent="0">
              <a:spcBef>
                <a:spcPts val="0"/>
              </a:spcBef>
              <a:buNone/>
            </a:pPr>
            <a:endParaRPr lang="th-TH" sz="40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63272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ระเบียบวาระการประชุมคณะกรรมการ </a:t>
            </a:r>
            <a:r>
              <a:rPr lang="en-US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MCH Board</a:t>
            </a:r>
            <a:endParaRPr lang="th-TH" b="1" dirty="0">
              <a:solidFill>
                <a:srgbClr val="8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85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25525D08-4281-453F-A050-B82B01833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solidFill>
            <a:srgbClr val="FF6699"/>
          </a:solidFill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โครงการพัฒนารูปแบบการสร้างเสริมสุขภาพเชิงรุกเพื่อป้องกันการเจ็บครรภ์คลอดก่อนกำหนด</a:t>
            </a: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ในประเทศไทย</a:t>
            </a:r>
            <a:endParaRPr lang="th-TH" sz="3600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="" xmlns:a16="http://schemas.microsoft.com/office/drawing/2014/main" id="{A461C87E-CABE-4924-90B1-ADB1D4B28B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792869"/>
              </p:ext>
            </p:extLst>
          </p:nvPr>
        </p:nvGraphicFramePr>
        <p:xfrm>
          <a:off x="457200" y="1052736"/>
          <a:ext cx="84352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="" xmlns:a16="http://schemas.microsoft.com/office/drawing/2014/main" id="{68E3F517-6352-4D75-8A31-99C5FC0638A7}"/>
              </a:ext>
            </a:extLst>
          </p:cNvPr>
          <p:cNvSpPr txBox="1"/>
          <p:nvPr/>
        </p:nvSpPr>
        <p:spPr>
          <a:xfrm>
            <a:off x="457200" y="5157192"/>
            <a:ext cx="843528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กลุ่มเป้าหมาย</a:t>
            </a:r>
          </a:p>
          <a:p>
            <a:r>
              <a:rPr lang="th-TH" sz="3200" b="1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รพท. </a:t>
            </a:r>
            <a:r>
              <a:rPr lang="en-US" sz="3200" b="1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สูติแพทย์ กุมารแพทย์ คณะกรรมการ </a:t>
            </a:r>
            <a:r>
              <a:rPr lang="en-US" sz="3200" b="1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MCH Board </a:t>
            </a:r>
            <a:r>
              <a:rPr lang="th-TH" sz="3200" b="1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 10 คน</a:t>
            </a:r>
          </a:p>
          <a:p>
            <a:r>
              <a:rPr lang="th-TH" sz="3200" b="1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รพช. </a:t>
            </a:r>
            <a:r>
              <a:rPr lang="en-US" sz="3200" b="1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แพทย์ คณะกรรมการ </a:t>
            </a:r>
            <a:r>
              <a:rPr lang="en-US" sz="3200" b="1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MCH Board </a:t>
            </a:r>
            <a:r>
              <a:rPr lang="th-TH" sz="3200" b="1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 6 คน</a:t>
            </a:r>
          </a:p>
        </p:txBody>
      </p:sp>
    </p:spTree>
    <p:extLst>
      <p:ext uri="{BB962C8B-B14F-4D97-AF65-F5344CB8AC3E}">
        <p14:creationId xmlns="" xmlns:p14="http://schemas.microsoft.com/office/powerpoint/2010/main" val="17558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285860"/>
            <a:ext cx="8352928" cy="52303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วาระที่ 4 เรื่องแจ้งเพื่อทราบ</a:t>
            </a:r>
            <a:r>
              <a:rPr lang="en-US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(ต่อ)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itchFamily="34" charset="-34"/>
              </a:rPr>
              <a:t>4.5 การขับเคลื่อนโครงการไทยนิยม ยั่งยืน จังหวัดอุทัยธานี</a:t>
            </a: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r>
              <a:rPr lang="th-TH" sz="4000" dirty="0">
                <a:solidFill>
                  <a:srgbClr val="FF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endParaRPr lang="th-TH" sz="36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rgbClr val="FF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	</a:t>
            </a:r>
          </a:p>
          <a:p>
            <a:pPr marL="0" indent="0">
              <a:spcBef>
                <a:spcPts val="0"/>
              </a:spcBef>
              <a:buNone/>
            </a:pPr>
            <a:endParaRPr lang="th-TH" sz="40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63272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ระเบียบวาระการประชุมคณะกรรมการ </a:t>
            </a:r>
            <a:r>
              <a:rPr lang="en-US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MCH Board</a:t>
            </a:r>
            <a:endParaRPr lang="th-TH" b="1" dirty="0">
              <a:solidFill>
                <a:srgbClr val="8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38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F7068F44-18CE-4036-BCCB-799DD8F8C21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b="1" dirty="0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โครงการไทยนิยม ยั่งยืน จ.อุทัยธานี</a:t>
            </a: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="" xmlns:a16="http://schemas.microsoft.com/office/drawing/2014/main" id="{13F5968C-770A-4995-B072-D83CC515FC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4115077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="" xmlns:a16="http://schemas.microsoft.com/office/drawing/2014/main" id="{BEEBCF5C-C8D9-43E2-95FE-7BFFC5DE45E5}"/>
              </a:ext>
            </a:extLst>
          </p:cNvPr>
          <p:cNvSpPr txBox="1"/>
          <p:nvPr/>
        </p:nvSpPr>
        <p:spPr>
          <a:xfrm>
            <a:off x="467544" y="5284365"/>
            <a:ext cx="22012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ครั้งแรกก่อน 12 สป.</a:t>
            </a:r>
          </a:p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และครบ 5 ครั้ง</a:t>
            </a:r>
          </a:p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100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th-TH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="" xmlns:a16="http://schemas.microsoft.com/office/drawing/2014/main" id="{D7328CFC-4143-451E-8A51-BA56D4E073CD}"/>
              </a:ext>
            </a:extLst>
          </p:cNvPr>
          <p:cNvSpPr txBox="1"/>
          <p:nvPr/>
        </p:nvSpPr>
        <p:spPr>
          <a:xfrm>
            <a:off x="6649813" y="5301208"/>
            <a:ext cx="20986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แยกขยะ 4 ประเภท</a:t>
            </a:r>
          </a:p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ในครัวเรือน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="" xmlns:a16="http://schemas.microsoft.com/office/drawing/2014/main" id="{F9150E8D-2C11-4EFA-8021-811A3DFFF008}"/>
              </a:ext>
            </a:extLst>
          </p:cNvPr>
          <p:cNvSpPr txBox="1"/>
          <p:nvPr/>
        </p:nvSpPr>
        <p:spPr>
          <a:xfrm>
            <a:off x="6948264" y="1898829"/>
            <a:ext cx="14622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ปช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 90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 </a:t>
            </a:r>
          </a:p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มีสิทธิฯ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="" xmlns:a16="http://schemas.microsoft.com/office/drawing/2014/main" id="{51B4B00A-16A5-4BC1-8B8E-592FCEB6C8B9}"/>
              </a:ext>
            </a:extLst>
          </p:cNvPr>
          <p:cNvSpPr txBox="1"/>
          <p:nvPr/>
        </p:nvSpPr>
        <p:spPr>
          <a:xfrm>
            <a:off x="467544" y="1700808"/>
            <a:ext cx="17331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 54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เน้นนมแม่</a:t>
            </a:r>
          </a:p>
          <a:p>
            <a:pPr algn="ctr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อาหาร/ลานเล่น</a:t>
            </a:r>
          </a:p>
        </p:txBody>
      </p:sp>
    </p:spTree>
    <p:extLst>
      <p:ext uri="{BB962C8B-B14F-4D97-AF65-F5344CB8AC3E}">
        <p14:creationId xmlns="" xmlns:p14="http://schemas.microsoft.com/office/powerpoint/2010/main" val="161098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04056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th-TH" sz="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วาระที่ 5  เรื่องเพื่อพิจารณา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5.1</a:t>
            </a: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การแต่งตั้งประธานคณะทำงานและกรรมการ	    	      ขับเคลื่อน “มหัศจรรย์ 1,000 วันแรกของชีวิต”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00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จังหวัดอุทัยธานี ปี 2562</a:t>
            </a:r>
          </a:p>
          <a:p>
            <a:pPr marL="0" indent="0">
              <a:spcBef>
                <a:spcPts val="0"/>
              </a:spcBef>
              <a:buNone/>
            </a:pPr>
            <a:endParaRPr lang="th-TH" sz="36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                 </a:t>
            </a:r>
            <a:endParaRPr lang="en-US" sz="3600" b="1" dirty="0">
              <a:solidFill>
                <a:srgbClr val="CC0066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4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63272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ระเบียบวาระการประชุมคณะกรรมการ </a:t>
            </a:r>
            <a:r>
              <a:rPr lang="en-US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MCH Board</a:t>
            </a:r>
            <a:endParaRPr lang="th-TH" b="1" dirty="0">
              <a:solidFill>
                <a:srgbClr val="8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71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04056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th-TH" sz="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วาระที่ 6  เรื่องอื่น ๆ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>
                <a:solidFill>
                  <a:srgbClr val="CC0066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</a:t>
            </a:r>
            <a:endParaRPr lang="th-TH" sz="3600" b="1" dirty="0">
              <a:solidFill>
                <a:srgbClr val="CC0066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36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                 </a:t>
            </a:r>
            <a:endParaRPr lang="en-US" sz="3600" b="1" dirty="0">
              <a:solidFill>
                <a:srgbClr val="CC0066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4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63272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ระเบียบวาระการประชุมคณะกรรมการ </a:t>
            </a:r>
            <a:r>
              <a:rPr lang="en-US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MCH Board</a:t>
            </a:r>
            <a:endParaRPr lang="th-TH" b="1" dirty="0">
              <a:solidFill>
                <a:srgbClr val="8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"/>
          <p:cNvSpPr>
            <a:spLocks noChangeArrowheads="1"/>
          </p:cNvSpPr>
          <p:nvPr/>
        </p:nvSpPr>
        <p:spPr bwMode="ltGray">
          <a:xfrm rot="16200000">
            <a:off x="856050" y="-891232"/>
            <a:ext cx="7395157" cy="9208051"/>
          </a:xfrm>
          <a:prstGeom prst="rect">
            <a:avLst/>
          </a:prstGeom>
          <a:gradFill rotWithShape="1">
            <a:gsLst>
              <a:gs pos="0">
                <a:srgbClr val="AC66BB">
                  <a:gamma/>
                  <a:tint val="0"/>
                  <a:invGamma/>
                  <a:alpha val="0"/>
                </a:srgbClr>
              </a:gs>
              <a:gs pos="100000">
                <a:srgbClr val="AC66B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" name="รูปหกเหลี่ยม 2"/>
          <p:cNvSpPr/>
          <p:nvPr/>
        </p:nvSpPr>
        <p:spPr>
          <a:xfrm>
            <a:off x="477074" y="1052738"/>
            <a:ext cx="2546838" cy="607331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1,000</a:t>
            </a:r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วันแรกของชีวิต</a:t>
            </a:r>
            <a:endParaRPr lang="th-TH" sz="1400" dirty="0">
              <a:solidFill>
                <a:prstClr val="white"/>
              </a:solidFill>
            </a:endParaRPr>
          </a:p>
        </p:txBody>
      </p:sp>
      <p:sp>
        <p:nvSpPr>
          <p:cNvPr id="5" name="รูปหกเหลี่ยม 4"/>
          <p:cNvSpPr/>
          <p:nvPr/>
        </p:nvSpPr>
        <p:spPr>
          <a:xfrm>
            <a:off x="3952612" y="1052736"/>
            <a:ext cx="2313620" cy="607332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ทารกในครรภ์ตั้งแต่เริ่มปฏิสนธิ</a:t>
            </a:r>
          </a:p>
        </p:txBody>
      </p:sp>
      <p:sp>
        <p:nvSpPr>
          <p:cNvPr id="6" name="รูปหกเหลี่ยม 5"/>
          <p:cNvSpPr/>
          <p:nvPr/>
        </p:nvSpPr>
        <p:spPr>
          <a:xfrm>
            <a:off x="6875088" y="1079114"/>
            <a:ext cx="1801368" cy="587602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เด็กแรกเกิด ถึงอายุ </a:t>
            </a:r>
            <a:r>
              <a:rPr lang="en-US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ปี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66232" y="1124744"/>
            <a:ext cx="64800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A50021"/>
                </a:solidFill>
              </a:rPr>
              <a:t>+</a:t>
            </a:r>
            <a:endParaRPr lang="th-TH" sz="4400" b="1" dirty="0">
              <a:solidFill>
                <a:srgbClr val="A5002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252512" y="1213034"/>
            <a:ext cx="457200" cy="91440"/>
          </a:xfrm>
          <a:prstGeom prst="rect">
            <a:avLst/>
          </a:prstGeom>
          <a:solidFill>
            <a:srgbClr val="A5002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252512" y="1365434"/>
            <a:ext cx="457200" cy="91440"/>
          </a:xfrm>
          <a:prstGeom prst="rect">
            <a:avLst/>
          </a:prstGeom>
          <a:solidFill>
            <a:srgbClr val="A5002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laque 11"/>
          <p:cNvSpPr/>
          <p:nvPr/>
        </p:nvSpPr>
        <p:spPr>
          <a:xfrm>
            <a:off x="88416" y="3570003"/>
            <a:ext cx="8892000" cy="739275"/>
          </a:xfrm>
          <a:prstGeom prst="plaque">
            <a:avLst/>
          </a:prstGeom>
          <a:solidFill>
            <a:srgbClr val="FAE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แนวคิด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6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</a:t>
            </a:r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การสุขภาพและเพิ่มกิจกรรมทางสังคมโดย</a:t>
            </a:r>
            <a:r>
              <a:rPr lang="th-TH" sz="16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อปท</a:t>
            </a:r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.ร่วมลงทุนและภาคีเครือข่ายมีส่วนร่วม</a:t>
            </a:r>
            <a:endParaRPr lang="en-US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3003606" y="1818136"/>
            <a:ext cx="3024336" cy="50400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กลุ่มเป้าหมาย</a:t>
            </a:r>
          </a:p>
        </p:txBody>
      </p:sp>
      <p:grpSp>
        <p:nvGrpSpPr>
          <p:cNvPr id="2" name="กลุ่ม 3"/>
          <p:cNvGrpSpPr/>
          <p:nvPr/>
        </p:nvGrpSpPr>
        <p:grpSpPr>
          <a:xfrm>
            <a:off x="153565" y="4309280"/>
            <a:ext cx="8967226" cy="1579419"/>
            <a:chOff x="69270" y="2854035"/>
            <a:chExt cx="8967226" cy="1579419"/>
          </a:xfrm>
        </p:grpSpPr>
        <p:sp>
          <p:nvSpPr>
            <p:cNvPr id="21" name="Rectangle 20"/>
            <p:cNvSpPr/>
            <p:nvPr/>
          </p:nvSpPr>
          <p:spPr>
            <a:xfrm>
              <a:off x="69270" y="2854035"/>
              <a:ext cx="8967226" cy="157941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Plaque 11"/>
            <p:cNvSpPr/>
            <p:nvPr/>
          </p:nvSpPr>
          <p:spPr>
            <a:xfrm>
              <a:off x="114639" y="3079042"/>
              <a:ext cx="2909273" cy="1256398"/>
            </a:xfrm>
            <a:prstGeom prst="plaqu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บูรณาการโภชนาการ การเล่น การนอน สุขภาพช่องปาก สุขาภิบาลอาหารและน้ำ การอ่านเล่านิทาน ฝึกวินัย  มีทักษะ </a:t>
              </a:r>
              <a:endPara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Pentagon 18"/>
            <p:cNvSpPr/>
            <p:nvPr/>
          </p:nvSpPr>
          <p:spPr>
            <a:xfrm>
              <a:off x="3047990" y="3048954"/>
              <a:ext cx="2189028" cy="130687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ANC, WCC, </a:t>
              </a:r>
              <a:r>
                <a:rPr lang="th-TH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ครอบครัวคุณภาพ</a:t>
              </a:r>
            </a:p>
            <a:p>
              <a:pPr algn="ctr"/>
              <a:r>
                <a:rPr lang="th-TH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โดยใช้กลไก</a:t>
              </a:r>
              <a:r>
                <a:rPr lang="en-US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PCC</a:t>
              </a:r>
              <a:r>
                <a:rPr lang="th-TH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และ </a:t>
              </a:r>
              <a:r>
                <a:rPr lang="en-US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MCH</a:t>
              </a:r>
              <a:r>
                <a:rPr lang="th-TH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board</a:t>
              </a:r>
            </a:p>
          </p:txBody>
        </p:sp>
        <p:sp>
          <p:nvSpPr>
            <p:cNvPr id="17" name="Pentagon 16"/>
            <p:cNvSpPr/>
            <p:nvPr/>
          </p:nvSpPr>
          <p:spPr>
            <a:xfrm>
              <a:off x="4904509" y="3027250"/>
              <a:ext cx="2339986" cy="1306874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th-TH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คณะกรรมการพัฒนาคุณภาพชีวิตระดับอำเภอ </a:t>
              </a:r>
              <a:r>
                <a:rPr lang="en-US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(DHB)</a:t>
              </a:r>
              <a:endPara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th-TH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มาตรการทางสังคม</a:t>
              </a:r>
              <a:endPara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Plaque 17"/>
            <p:cNvSpPr/>
            <p:nvPr/>
          </p:nvSpPr>
          <p:spPr>
            <a:xfrm>
              <a:off x="6914232" y="3048954"/>
              <a:ext cx="2081837" cy="1306874"/>
            </a:xfrm>
            <a:prstGeom prst="plaqu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" indent="-91440" algn="ctr">
                <a:buFont typeface="Wingdings" panose="05000000000000000000" pitchFamily="2" charset="2"/>
                <a:buChar char="§"/>
              </a:pPr>
              <a:r>
                <a:rPr lang="th-TH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สูงดีสมส่วน</a:t>
              </a:r>
            </a:p>
            <a:p>
              <a:pPr algn="ctr"/>
              <a:r>
                <a:rPr lang="th-TH" sz="1200" spc="-3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(สมส่วน</a:t>
              </a:r>
              <a:r>
                <a:rPr lang="en-US" sz="1200" spc="-3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=</a:t>
              </a:r>
              <a:r>
                <a:rPr lang="th-TH" sz="1200" spc="-3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ไม่อ้วน ไม่ผอม)</a:t>
              </a:r>
            </a:p>
            <a:p>
              <a:pPr marL="91440" indent="-91440" algn="ctr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th-TH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พัฒนาการสมวัย</a:t>
              </a:r>
              <a:endPara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89484" y="6091369"/>
            <a:ext cx="8926799" cy="52376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1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เยี่ยมบ้านหญิงตั้งครรภ์ และเด็กแรกเกิด-2 ปี </a:t>
            </a:r>
            <a:r>
              <a:rPr lang="th-TH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เพื่อติดตามการบริโภคอาหารและให้คำแนะนำอาหารตามวัย ส่งเสริมพัฒนาการสุขาภิบาลอาหารและน้ำ ฟัน กิจกรรมทางกาย และการนอน เดือนละ 1 ครั้ง/ครอบครัว โดยทีม </a:t>
            </a:r>
            <a:r>
              <a:rPr lang="en-US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PCC</a:t>
            </a:r>
            <a:r>
              <a:rPr lang="th-TH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รพช./ รพ.สต./ อสม.</a:t>
            </a:r>
          </a:p>
        </p:txBody>
      </p:sp>
      <p:grpSp>
        <p:nvGrpSpPr>
          <p:cNvPr id="4" name="กลุ่ม 12"/>
          <p:cNvGrpSpPr/>
          <p:nvPr/>
        </p:nvGrpSpPr>
        <p:grpSpPr>
          <a:xfrm>
            <a:off x="-13750" y="0"/>
            <a:ext cx="9157750" cy="967246"/>
            <a:chOff x="-13750" y="0"/>
            <a:chExt cx="7650922" cy="967246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 rotWithShape="1"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13750" y="0"/>
              <a:ext cx="5881894" cy="967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9135" y="44943"/>
              <a:ext cx="4295775" cy="838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 rotWithShape="1"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430496" y="45999"/>
              <a:ext cx="5206676" cy="838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สี่เหลี่ยมผืนผ้า 10"/>
          <p:cNvSpPr/>
          <p:nvPr/>
        </p:nvSpPr>
        <p:spPr>
          <a:xfrm>
            <a:off x="1528555" y="98629"/>
            <a:ext cx="76290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กรอบแนวคิดและแนวทางการดำเนินงาน</a:t>
            </a:r>
          </a:p>
          <a:p>
            <a:pPr algn="ctr"/>
            <a:r>
              <a:rPr lang="th-TH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มหัศจรรย์ 1</a:t>
            </a:r>
            <a:r>
              <a:rPr lang="en-US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,000</a:t>
            </a:r>
            <a:r>
              <a:rPr lang="th-TH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วันแรกของชีวิต</a:t>
            </a:r>
            <a:r>
              <a:rPr lang="en-US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(Child Nutrition and Development)</a:t>
            </a:r>
            <a:endParaRPr lang="th-TH" sz="1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7" name="ไดอะแกรม 26"/>
          <p:cNvGraphicFramePr/>
          <p:nvPr>
            <p:extLst>
              <p:ext uri="{D42A27DB-BD31-4B8C-83A1-F6EECF244321}">
                <p14:modId xmlns="" xmlns:p14="http://schemas.microsoft.com/office/powerpoint/2010/main" val="274106414"/>
              </p:ext>
            </p:extLst>
          </p:nvPr>
        </p:nvGraphicFramePr>
        <p:xfrm>
          <a:off x="236145" y="2429054"/>
          <a:ext cx="8744272" cy="101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5" name="Picture 5" descr="Logo กรมอนามัย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9682" r="6322"/>
          <a:stretch>
            <a:fillRect/>
          </a:stretch>
        </p:blipFill>
        <p:spPr bwMode="auto">
          <a:xfrm>
            <a:off x="60489" y="52305"/>
            <a:ext cx="842187" cy="914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12709" r="12006"/>
          <a:stretch/>
        </p:blipFill>
        <p:spPr bwMode="auto">
          <a:xfrm>
            <a:off x="-50399" y="0"/>
            <a:ext cx="917119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641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63272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ระเบียบวาระการประชุมคณะกรรมการ </a:t>
            </a:r>
            <a:r>
              <a:rPr lang="en-US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MCH Board</a:t>
            </a:r>
            <a:endParaRPr lang="th-TH" b="1" dirty="0">
              <a:solidFill>
                <a:srgbClr val="8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10344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1440" lvl="1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วาระที่ </a:t>
            </a:r>
            <a:r>
              <a:rPr lang="en-US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เรื่องรับรองรายงานการประชุมครั้งที่ผ่านมา</a:t>
            </a:r>
            <a:r>
              <a:rPr lang="th-TH" sz="4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</a:t>
            </a:r>
            <a:endParaRPr lang="th-TH" sz="4400" b="1" dirty="0">
              <a:solidFill>
                <a:srgbClr val="CC0066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36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>
                <a:solidFill>
                  <a:srgbClr val="CC0066"/>
                </a:solidFill>
                <a:latin typeface="TH SarabunPSK" pitchFamily="34" charset="-34"/>
                <a:cs typeface="TH SarabunPSK" pitchFamily="34" charset="-34"/>
              </a:rPr>
              <a:t>รายงานการประชุม </a:t>
            </a:r>
            <a:r>
              <a:rPr lang="en-US" sz="3600" b="1" dirty="0">
                <a:solidFill>
                  <a:srgbClr val="CC0066"/>
                </a:solidFill>
                <a:latin typeface="TH SarabunPSK" pitchFamily="34" charset="-34"/>
                <a:cs typeface="TH SarabunPSK" pitchFamily="34" charset="-34"/>
              </a:rPr>
              <a:t>MCH Board </a:t>
            </a:r>
            <a:r>
              <a:rPr lang="th-TH" sz="3600" b="1" dirty="0">
                <a:solidFill>
                  <a:srgbClr val="CC0066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3600" b="1" dirty="0">
                <a:solidFill>
                  <a:srgbClr val="CC0066"/>
                </a:solidFill>
                <a:latin typeface="TH SarabunPSK" pitchFamily="34" charset="-34"/>
                <a:cs typeface="TH SarabunPSK" pitchFamily="34" charset="-34"/>
              </a:rPr>
              <a:t>/256</a:t>
            </a:r>
            <a:r>
              <a:rPr lang="th-TH" sz="3600" b="1" dirty="0">
                <a:solidFill>
                  <a:srgbClr val="CC0066"/>
                </a:solidFill>
                <a:latin typeface="TH SarabunPSK" pitchFamily="34" charset="-34"/>
                <a:cs typeface="TH SarabunPSK" pitchFamily="34" charset="-34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CC0066"/>
                </a:solidFill>
                <a:latin typeface="TH SarabunPSK" pitchFamily="34" charset="-34"/>
                <a:cs typeface="TH SarabunPSK" pitchFamily="34" charset="-34"/>
              </a:rPr>
              <a:t>	     เมื่อวันที่ 17 พฤษภาคม 2561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CC0066"/>
                </a:solidFill>
                <a:latin typeface="TH SarabunPSK" pitchFamily="34" charset="-34"/>
                <a:cs typeface="TH SarabunPSK" pitchFamily="34" charset="-34"/>
              </a:rPr>
              <a:t>	     ณ ห้องประชุมสำนักงานสาธารณสุขจังหวัดอุทัยธานี</a:t>
            </a:r>
          </a:p>
          <a:p>
            <a:pPr marL="0" indent="0">
              <a:spcBef>
                <a:spcPts val="0"/>
              </a:spcBef>
              <a:buNone/>
            </a:pPr>
            <a:endParaRPr lang="th-TH" sz="3600" b="1" dirty="0">
              <a:solidFill>
                <a:srgbClr val="CC0066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วาระที่ 3 เรื่องสืบเนื่องจากการประชุมครั้งที่แล้ว</a:t>
            </a: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    </a:t>
            </a:r>
            <a:r>
              <a:rPr lang="th-TH" sz="4000" b="1" dirty="0">
                <a:solidFill>
                  <a:srgbClr val="CC0066"/>
                </a:solidFill>
                <a:latin typeface="TH SarabunPSK" pitchFamily="34" charset="-34"/>
                <a:cs typeface="TH SarabunPSK" pitchFamily="34" charset="-34"/>
              </a:rPr>
              <a:t>(ไม่มี)</a:t>
            </a:r>
          </a:p>
          <a:p>
            <a:pPr marL="0" indent="0">
              <a:spcBef>
                <a:spcPts val="0"/>
              </a:spcBef>
              <a:buNone/>
            </a:pPr>
            <a:endParaRPr lang="th-TH" sz="3600" b="1" dirty="0">
              <a:solidFill>
                <a:srgbClr val="CC0066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th-TH" sz="40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285860"/>
            <a:ext cx="8352928" cy="52303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วาระที่ 4 เรื่องแจ้งเพื่อทราบ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4.1 สรุปผลการดำเนินงานส่งเสริมสุขภาพแม่และเด็ก    </a:t>
            </a:r>
          </a:p>
          <a:p>
            <a:pPr lvl="1">
              <a:buNone/>
            </a:pPr>
            <a:r>
              <a:rPr lang="th-TH" sz="3600" b="1" dirty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          ปีงบประมาณ 2561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rgbClr val="FF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	</a:t>
            </a:r>
          </a:p>
          <a:p>
            <a:pPr marL="0" indent="0">
              <a:spcBef>
                <a:spcPts val="0"/>
              </a:spcBef>
              <a:buNone/>
            </a:pPr>
            <a:endParaRPr lang="th-TH" sz="40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63272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ระเบียบวาระการประชุมคณะกรรมการ </a:t>
            </a:r>
            <a:r>
              <a:rPr lang="en-US" b="1" dirty="0">
                <a:solidFill>
                  <a:srgbClr val="800000"/>
                </a:solidFill>
                <a:latin typeface="TH SarabunPSK" pitchFamily="34" charset="-34"/>
                <a:cs typeface="TH SarabunPSK" pitchFamily="34" charset="-34"/>
              </a:rPr>
              <a:t>MCH Board</a:t>
            </a:r>
            <a:endParaRPr lang="th-TH" b="1" dirty="0">
              <a:solidFill>
                <a:srgbClr val="8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899592" y="2852936"/>
            <a:ext cx="757242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31960"/>
            <a:ext cx="8496944" cy="911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ร้อยละหญิงตั้งครรภ์ได้รับการฝากครรภ์ครั้งแรกก่อนหรือเท่ากับ 12 </a:t>
            </a:r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สัปดาห์</a:t>
            </a:r>
            <a:b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และร้อยละฝากครรภ์คุณภาพครบ </a:t>
            </a:r>
            <a:r>
              <a:rPr lang="en-US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ครั้ง </a:t>
            </a:r>
            <a:endParaRPr lang="th-TH" sz="2400" b="1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7358082" y="1500174"/>
            <a:ext cx="1285884" cy="42862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เกณฑ์ร้อยละ 65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844" y="6357958"/>
            <a:ext cx="314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ที่มา 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ระบบคลังข้อมูลด้านสุขภาพ (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800" b="1" dirty="0" smtClean="0">
                <a:solidFill>
                  <a:srgbClr val="0000FF"/>
                </a:solidFill>
              </a:rPr>
              <a:t>)</a:t>
            </a:r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อายุครรภ์เฉลี่ยของหญิงตั้งครรภ์ได้รับการฝากครรภ์</a:t>
            </a:r>
            <a:br>
              <a:rPr lang="th-TH" b="1" dirty="0" smtClean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ครั้งแรกเมื่ออายุครรภ์ </a:t>
            </a:r>
            <a:r>
              <a:rPr lang="en-US" b="1" dirty="0" smtClean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≤ 12 </a:t>
            </a:r>
            <a:r>
              <a:rPr lang="th-TH" b="1" dirty="0" smtClean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สัปดาห์</a:t>
            </a:r>
            <a:endParaRPr lang="th-TH" b="1" dirty="0">
              <a:solidFill>
                <a:srgbClr val="3333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8429684" cy="4883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000100" y="1627212"/>
            <a:ext cx="757242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96944" cy="911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ร้อยละของหญิงตั้งครรภ์ได้รับยาเม็ดเสริม</a:t>
            </a:r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ไอโอดีน</a:t>
            </a:r>
            <a:endParaRPr lang="th-TH" sz="2800" b="1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572396" y="1285860"/>
            <a:ext cx="1440160" cy="7858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เกณฑ์ร้อยละ 100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924102" y="1285860"/>
            <a:ext cx="576064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ร้อยละ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69316" y="6357958"/>
            <a:ext cx="307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ที่มา 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ระบบคลังข้อมูลด้านสุขภาพ (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800" b="1" dirty="0">
                <a:solidFill>
                  <a:srgbClr val="0000FF"/>
                </a:solidFill>
              </a:rPr>
              <a:t>) </a:t>
            </a:r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928662" y="2285992"/>
            <a:ext cx="757242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7000892" y="1785926"/>
            <a:ext cx="1529838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เกณฑ์ไม่เกินร้อยละ 1</a:t>
            </a:r>
            <a:r>
              <a:rPr lang="en-US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endParaRPr lang="th-TH" sz="1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96944" cy="911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ภาวะโลหิตจางในหญิงตั้งครรภ์</a:t>
            </a:r>
            <a:r>
              <a:rPr lang="en-US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3600" b="1" dirty="0" err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Hct</a:t>
            </a:r>
            <a:r>
              <a:rPr lang="en-US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&lt; 33%)</a:t>
            </a: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(ตรวจเลือดครั้งที่</a:t>
            </a:r>
            <a:r>
              <a:rPr lang="en-US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1</a:t>
            </a:r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3200" b="1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6357958"/>
            <a:ext cx="321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ที่มา 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ระบบคลังข้อมูลด้านสุขภาพ (</a:t>
            </a: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HDC</a:t>
            </a:r>
            <a:r>
              <a:rPr lang="th-TH" sz="1800" b="1" dirty="0" smtClean="0">
                <a:solidFill>
                  <a:srgbClr val="0000FF"/>
                </a:solidFill>
              </a:rPr>
              <a:t>)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5378</TotalTime>
  <Words>1156</Words>
  <Application>Microsoft Office PowerPoint</Application>
  <PresentationFormat>นำเสนอทางหน้าจอ (4:3)</PresentationFormat>
  <Paragraphs>262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ชุดรูปแบบของ Office</vt:lpstr>
      <vt:lpstr>ระเบียบวาระการประชุม คณะกรรมการงานอนามัยแม่และเด็กระดับจังหวัด(MCH Board 3/2561)</vt:lpstr>
      <vt:lpstr>ระเบียบวาระการประชุมคณะกรรมการ MCH Board</vt:lpstr>
      <vt:lpstr>ภาพนิ่ง 3</vt:lpstr>
      <vt:lpstr>ระเบียบวาระการประชุมคณะกรรมการ MCH Board</vt:lpstr>
      <vt:lpstr>ระเบียบวาระการประชุมคณะกรรมการ MCH Board</vt:lpstr>
      <vt:lpstr>ร้อยละหญิงตั้งครรภ์ได้รับการฝากครรภ์ครั้งแรกก่อนหรือเท่ากับ 12 สัปดาห์  และร้อยละฝากครรภ์คุณภาพครบ 5 ครั้ง </vt:lpstr>
      <vt:lpstr>อายุครรภ์เฉลี่ยของหญิงตั้งครรภ์ได้รับการฝากครรภ์ ครั้งแรกเมื่ออายุครรภ์ ≤ 12 สัปดาห์</vt:lpstr>
      <vt:lpstr>ร้อยละของหญิงตั้งครรภ์ได้รับยาเม็ดเสริมไอโอดีน</vt:lpstr>
      <vt:lpstr>ภาวะโลหิตจางในหญิงตั้งครรภ์ (Hct &lt; 33%) (ตรวจเลือดครั้งที่ 1)</vt:lpstr>
      <vt:lpstr>ร้อยละของมารดาหลังคลอดได้รับการเยี่ยมบ้านดูแลครบ 3 ครั้งตามเกณฑ์</vt:lpstr>
      <vt:lpstr>ร้อยละของเด็กแรกเกิด - ต่ำกว่า 6 เดือน กินนมแม่อย่างเดียว</vt:lpstr>
      <vt:lpstr>ร้อยละของเด็กอายุ 0 – 5 ปี มีพัฒนาการสมวัย</vt:lpstr>
      <vt:lpstr>ร้อยละของเด็กอายุ 0 – 5 ปี มีพัฒนาการสมวัย</vt:lpstr>
      <vt:lpstr>ร้อยละของเด็กอายุ 0 – 5 ปี สูงดีสมส่วน</vt:lpstr>
      <vt:lpstr>ร้อยละของเด็กอายุ 0 – 5 ปี มีส่วนสูงเฉลี่ยที่อายุ 5 ปี</vt:lpstr>
      <vt:lpstr>ระเบียบวาระการประชุมคณะกรรมการ MCH Board</vt:lpstr>
      <vt:lpstr>การประชุมคณะกรมการ MCH Board</vt:lpstr>
      <vt:lpstr>การให้บริการในคลินิกฝากครรภ์</vt:lpstr>
      <vt:lpstr>การให้บริการในคลินิกสุขภาพเด็กดี</vt:lpstr>
      <vt:lpstr>ระเบียบวาระการประชุมคณะกรรมการ MCH Board</vt:lpstr>
      <vt:lpstr>นโยบายการพัฒนาคุณภาพการส่งเสริมสุขภาพแม่และเด็ก ปีงบประมาณ 2562</vt:lpstr>
      <vt:lpstr>ระเบียบวาระการประชุมคณะกรรมการ MCH Board</vt:lpstr>
      <vt:lpstr>โครงการพัฒนารูปแบบการสร้างเสริมสุขภาพเชิงรุกเพื่อป้องกันการเจ็บครรภ์คลอดก่อนกำหนด ในประเทศไทย</vt:lpstr>
      <vt:lpstr>ระเบียบวาระการประชุมคณะกรรมการ MCH Board</vt:lpstr>
      <vt:lpstr>โครงการไทยนิยม ยั่งยืน จ.อุทัยธานี</vt:lpstr>
      <vt:lpstr>ระเบียบวาระการประชุมคณะกรรมการ MCH Board</vt:lpstr>
      <vt:lpstr>ระเบียบวาระการประชุมคณะกรรมการ MCH Board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ระเบียบวาระการประชุม คณะกรรมการงานอนามัยแม่และเด็กระดับจังหวัด (MCH Board) คณะที่ 2 คณะกรรมการพัฒนางานอนามัยแม่และเด็ก</dc:title>
  <dc:creator>admin</dc:creator>
  <cp:lastModifiedBy>admin</cp:lastModifiedBy>
  <cp:revision>1380</cp:revision>
  <dcterms:created xsi:type="dcterms:W3CDTF">2016-07-11T15:59:28Z</dcterms:created>
  <dcterms:modified xsi:type="dcterms:W3CDTF">2018-09-04T05:00:46Z</dcterms:modified>
</cp:coreProperties>
</file>